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60" r:id="rId5"/>
    <p:sldId id="259" r:id="rId6"/>
    <p:sldId id="264" r:id="rId7"/>
    <p:sldId id="275" r:id="rId8"/>
    <p:sldId id="276" r:id="rId9"/>
    <p:sldId id="277" r:id="rId10"/>
    <p:sldId id="278" r:id="rId11"/>
    <p:sldId id="267" r:id="rId12"/>
    <p:sldId id="268" r:id="rId13"/>
    <p:sldId id="269" r:id="rId14"/>
    <p:sldId id="279" r:id="rId15"/>
    <p:sldId id="270" r:id="rId16"/>
    <p:sldId id="28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47" d="100"/>
          <a:sy n="47" d="100"/>
        </p:scale>
        <p:origin x="43"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FCD601-08DE-4F80-85E6-546FE86377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CBCA57-17AD-47AD-AB22-1EC643DBDCEA}">
      <dgm:prSet/>
      <dgm:spPr/>
      <dgm:t>
        <a:bodyPr/>
        <a:lstStyle/>
        <a:p>
          <a:r>
            <a:rPr lang="en-US"/>
            <a:t>Type this assignment</a:t>
          </a:r>
        </a:p>
      </dgm:t>
    </dgm:pt>
    <dgm:pt modelId="{6C62D2B1-0B5A-4BF8-B02B-0FC92816CC35}" type="parTrans" cxnId="{A64C2ED3-9A91-4734-BD02-4DCF5872C793}">
      <dgm:prSet/>
      <dgm:spPr/>
      <dgm:t>
        <a:bodyPr/>
        <a:lstStyle/>
        <a:p>
          <a:endParaRPr lang="en-US"/>
        </a:p>
      </dgm:t>
    </dgm:pt>
    <dgm:pt modelId="{054F963B-8D1E-417E-80B1-A1A30A75F4D2}" type="sibTrans" cxnId="{A64C2ED3-9A91-4734-BD02-4DCF5872C793}">
      <dgm:prSet/>
      <dgm:spPr/>
      <dgm:t>
        <a:bodyPr/>
        <a:lstStyle/>
        <a:p>
          <a:endParaRPr lang="en-US"/>
        </a:p>
      </dgm:t>
    </dgm:pt>
    <dgm:pt modelId="{5E422D06-B208-468C-87DC-0D6286E5BD12}">
      <dgm:prSet/>
      <dgm:spPr/>
      <dgm:t>
        <a:bodyPr/>
        <a:lstStyle/>
        <a:p>
          <a:r>
            <a:rPr lang="en-US"/>
            <a:t>12 point, Times New Roman font. </a:t>
          </a:r>
        </a:p>
      </dgm:t>
    </dgm:pt>
    <dgm:pt modelId="{28910E90-FDF8-4FB8-AC7E-DF1EAA582666}" type="parTrans" cxnId="{B39F5B3E-00D3-4980-B24E-D43830DD3158}">
      <dgm:prSet/>
      <dgm:spPr/>
      <dgm:t>
        <a:bodyPr/>
        <a:lstStyle/>
        <a:p>
          <a:endParaRPr lang="en-US"/>
        </a:p>
      </dgm:t>
    </dgm:pt>
    <dgm:pt modelId="{E8D7AC10-F822-410D-8D70-DC64DEB4C3DA}" type="sibTrans" cxnId="{B39F5B3E-00D3-4980-B24E-D43830DD3158}">
      <dgm:prSet/>
      <dgm:spPr/>
      <dgm:t>
        <a:bodyPr/>
        <a:lstStyle/>
        <a:p>
          <a:endParaRPr lang="en-US"/>
        </a:p>
      </dgm:t>
    </dgm:pt>
    <dgm:pt modelId="{67C2CAFE-95C0-4C0C-A11F-B367B6A76DA5}">
      <dgm:prSet/>
      <dgm:spPr/>
      <dgm:t>
        <a:bodyPr/>
        <a:lstStyle/>
        <a:p>
          <a:r>
            <a:rPr lang="en-US"/>
            <a:t>Use APA formatting for the reference. </a:t>
          </a:r>
        </a:p>
      </dgm:t>
    </dgm:pt>
    <dgm:pt modelId="{4669888C-64F7-4E39-A7BE-1E4362EE7A99}" type="parTrans" cxnId="{95205906-4D05-4ECA-A5D5-7A1FBD6DB6EE}">
      <dgm:prSet/>
      <dgm:spPr/>
      <dgm:t>
        <a:bodyPr/>
        <a:lstStyle/>
        <a:p>
          <a:endParaRPr lang="en-US"/>
        </a:p>
      </dgm:t>
    </dgm:pt>
    <dgm:pt modelId="{EE7FC770-C056-4D05-9FC2-4363EE032F4D}" type="sibTrans" cxnId="{95205906-4D05-4ECA-A5D5-7A1FBD6DB6EE}">
      <dgm:prSet/>
      <dgm:spPr/>
      <dgm:t>
        <a:bodyPr/>
        <a:lstStyle/>
        <a:p>
          <a:endParaRPr lang="en-US"/>
        </a:p>
      </dgm:t>
    </dgm:pt>
    <dgm:pt modelId="{F1F5495A-DA6D-400D-B67A-A6BB1E80793B}">
      <dgm:prSet/>
      <dgm:spPr/>
      <dgm:t>
        <a:bodyPr/>
        <a:lstStyle/>
        <a:p>
          <a:r>
            <a:rPr lang="en-US"/>
            <a:t>Include your name and section number.</a:t>
          </a:r>
        </a:p>
      </dgm:t>
    </dgm:pt>
    <dgm:pt modelId="{6FF8E6AF-EA81-4950-9E86-DDF384504285}" type="parTrans" cxnId="{2FECC878-8A45-498D-9DF2-8C57E075B4FB}">
      <dgm:prSet/>
      <dgm:spPr/>
      <dgm:t>
        <a:bodyPr/>
        <a:lstStyle/>
        <a:p>
          <a:endParaRPr lang="en-US"/>
        </a:p>
      </dgm:t>
    </dgm:pt>
    <dgm:pt modelId="{F00EB6CB-914A-4DA6-A9FE-28E2FB5F0570}" type="sibTrans" cxnId="{2FECC878-8A45-498D-9DF2-8C57E075B4FB}">
      <dgm:prSet/>
      <dgm:spPr/>
      <dgm:t>
        <a:bodyPr/>
        <a:lstStyle/>
        <a:p>
          <a:endParaRPr lang="en-US"/>
        </a:p>
      </dgm:t>
    </dgm:pt>
    <dgm:pt modelId="{935CC61B-1FF5-4800-86B2-45D7C62EF933}">
      <dgm:prSet/>
      <dgm:spPr/>
      <dgm:t>
        <a:bodyPr/>
        <a:lstStyle/>
        <a:p>
          <a:r>
            <a:rPr lang="en-US" dirty="0"/>
            <a:t>Submit your work to </a:t>
          </a:r>
          <a:r>
            <a:rPr lang="en-US" dirty="0" err="1"/>
            <a:t>CatCourses</a:t>
          </a:r>
          <a:r>
            <a:rPr lang="en-US" dirty="0"/>
            <a:t> by </a:t>
          </a:r>
          <a:r>
            <a:rPr lang="en-US" u="sng" dirty="0"/>
            <a:t>11:59 PM on February 24</a:t>
          </a:r>
          <a:r>
            <a:rPr lang="en-US" u="sng" baseline="30000" dirty="0"/>
            <a:t>th</a:t>
          </a:r>
          <a:r>
            <a:rPr lang="en-US" u="sng" dirty="0"/>
            <a:t>, Wednesday</a:t>
          </a:r>
          <a:r>
            <a:rPr lang="en-US" dirty="0"/>
            <a:t> </a:t>
          </a:r>
          <a:r>
            <a:rPr lang="en-US" i="1" dirty="0"/>
            <a:t>(no late work will be accepted).</a:t>
          </a:r>
          <a:endParaRPr lang="en-US" dirty="0"/>
        </a:p>
      </dgm:t>
    </dgm:pt>
    <dgm:pt modelId="{4A169B88-E03E-498A-BB4C-C58B10BB1512}" type="parTrans" cxnId="{4BC7C8F4-DE4B-4D56-8C1B-1B7C7D472539}">
      <dgm:prSet/>
      <dgm:spPr/>
      <dgm:t>
        <a:bodyPr/>
        <a:lstStyle/>
        <a:p>
          <a:endParaRPr lang="en-US"/>
        </a:p>
      </dgm:t>
    </dgm:pt>
    <dgm:pt modelId="{B248B636-6455-4EC7-9836-102A32880977}" type="sibTrans" cxnId="{4BC7C8F4-DE4B-4D56-8C1B-1B7C7D472539}">
      <dgm:prSet/>
      <dgm:spPr/>
      <dgm:t>
        <a:bodyPr/>
        <a:lstStyle/>
        <a:p>
          <a:endParaRPr lang="en-US"/>
        </a:p>
      </dgm:t>
    </dgm:pt>
    <dgm:pt modelId="{85B776BC-2209-489B-9878-2EE7362676AE}">
      <dgm:prSet/>
      <dgm:spPr/>
      <dgm:t>
        <a:bodyPr/>
        <a:lstStyle/>
        <a:p>
          <a:r>
            <a:rPr lang="en-US"/>
            <a:t>Pdf format only</a:t>
          </a:r>
        </a:p>
      </dgm:t>
    </dgm:pt>
    <dgm:pt modelId="{026D83B7-F241-4330-9F8B-C011838F85AC}" type="parTrans" cxnId="{9E9A7D56-667F-423D-A1CD-0D892AB8F5DE}">
      <dgm:prSet/>
      <dgm:spPr/>
      <dgm:t>
        <a:bodyPr/>
        <a:lstStyle/>
        <a:p>
          <a:endParaRPr lang="en-US"/>
        </a:p>
      </dgm:t>
    </dgm:pt>
    <dgm:pt modelId="{B88D493A-CD6B-4104-8EA4-7576CD30F454}" type="sibTrans" cxnId="{9E9A7D56-667F-423D-A1CD-0D892AB8F5DE}">
      <dgm:prSet/>
      <dgm:spPr/>
      <dgm:t>
        <a:bodyPr/>
        <a:lstStyle/>
        <a:p>
          <a:endParaRPr lang="en-US"/>
        </a:p>
      </dgm:t>
    </dgm:pt>
    <dgm:pt modelId="{C849CD34-C8CC-452E-A432-61C4F524047A}" type="pres">
      <dgm:prSet presAssocID="{57FCD601-08DE-4F80-85E6-546FE863776A}" presName="root" presStyleCnt="0">
        <dgm:presLayoutVars>
          <dgm:dir/>
          <dgm:resizeHandles val="exact"/>
        </dgm:presLayoutVars>
      </dgm:prSet>
      <dgm:spPr/>
    </dgm:pt>
    <dgm:pt modelId="{B55EF273-7651-4763-9966-E8BEA613E1F1}" type="pres">
      <dgm:prSet presAssocID="{FDCBCA57-17AD-47AD-AB22-1EC643DBDCEA}" presName="compNode" presStyleCnt="0"/>
      <dgm:spPr/>
    </dgm:pt>
    <dgm:pt modelId="{4B24B508-7E74-43A7-A776-2218D9B2E1AE}" type="pres">
      <dgm:prSet presAssocID="{FDCBCA57-17AD-47AD-AB22-1EC643DBDCEA}" presName="bgRect" presStyleLbl="bgShp" presStyleIdx="0" presStyleCnt="6"/>
      <dgm:spPr/>
    </dgm:pt>
    <dgm:pt modelId="{70A61BAE-1A50-4BD3-907B-3CC1B4421325}" type="pres">
      <dgm:prSet presAssocID="{FDCBCA57-17AD-47AD-AB22-1EC643DBDCE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3D108F59-3E39-4F90-9F23-C25DB4392952}" type="pres">
      <dgm:prSet presAssocID="{FDCBCA57-17AD-47AD-AB22-1EC643DBDCEA}" presName="spaceRect" presStyleCnt="0"/>
      <dgm:spPr/>
    </dgm:pt>
    <dgm:pt modelId="{9562ECB1-4A9D-4F2F-AB90-FB1472FD1FC6}" type="pres">
      <dgm:prSet presAssocID="{FDCBCA57-17AD-47AD-AB22-1EC643DBDCEA}" presName="parTx" presStyleLbl="revTx" presStyleIdx="0" presStyleCnt="6">
        <dgm:presLayoutVars>
          <dgm:chMax val="0"/>
          <dgm:chPref val="0"/>
        </dgm:presLayoutVars>
      </dgm:prSet>
      <dgm:spPr/>
    </dgm:pt>
    <dgm:pt modelId="{1455CC56-43C9-4FEF-A6CD-D56102DD045E}" type="pres">
      <dgm:prSet presAssocID="{054F963B-8D1E-417E-80B1-A1A30A75F4D2}" presName="sibTrans" presStyleCnt="0"/>
      <dgm:spPr/>
    </dgm:pt>
    <dgm:pt modelId="{5573BB65-6664-40A9-9DC9-191A554E7D25}" type="pres">
      <dgm:prSet presAssocID="{5E422D06-B208-468C-87DC-0D6286E5BD12}" presName="compNode" presStyleCnt="0"/>
      <dgm:spPr/>
    </dgm:pt>
    <dgm:pt modelId="{C71EF405-68CF-4CB5-B05A-6C1C3042A46D}" type="pres">
      <dgm:prSet presAssocID="{5E422D06-B208-468C-87DC-0D6286E5BD12}" presName="bgRect" presStyleLbl="bgShp" presStyleIdx="1" presStyleCnt="6"/>
      <dgm:spPr/>
    </dgm:pt>
    <dgm:pt modelId="{5EF4A117-F9E1-4497-B1AB-802D7E16DD33}" type="pres">
      <dgm:prSet presAssocID="{5E422D06-B208-468C-87DC-0D6286E5BD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0D9D936A-A31C-4BFC-A0CD-263EE15DC2E8}" type="pres">
      <dgm:prSet presAssocID="{5E422D06-B208-468C-87DC-0D6286E5BD12}" presName="spaceRect" presStyleCnt="0"/>
      <dgm:spPr/>
    </dgm:pt>
    <dgm:pt modelId="{A58ADEFE-E102-4C99-BD1F-0F9AF34747E3}" type="pres">
      <dgm:prSet presAssocID="{5E422D06-B208-468C-87DC-0D6286E5BD12}" presName="parTx" presStyleLbl="revTx" presStyleIdx="1" presStyleCnt="6">
        <dgm:presLayoutVars>
          <dgm:chMax val="0"/>
          <dgm:chPref val="0"/>
        </dgm:presLayoutVars>
      </dgm:prSet>
      <dgm:spPr/>
    </dgm:pt>
    <dgm:pt modelId="{CDDAA6D4-E513-4843-A4CC-F410466D0F5D}" type="pres">
      <dgm:prSet presAssocID="{E8D7AC10-F822-410D-8D70-DC64DEB4C3DA}" presName="sibTrans" presStyleCnt="0"/>
      <dgm:spPr/>
    </dgm:pt>
    <dgm:pt modelId="{6F6A0190-A8E7-4000-A629-A304576B06D8}" type="pres">
      <dgm:prSet presAssocID="{67C2CAFE-95C0-4C0C-A11F-B367B6A76DA5}" presName="compNode" presStyleCnt="0"/>
      <dgm:spPr/>
    </dgm:pt>
    <dgm:pt modelId="{9B88283A-17C6-4205-B913-B2991FDDA570}" type="pres">
      <dgm:prSet presAssocID="{67C2CAFE-95C0-4C0C-A11F-B367B6A76DA5}" presName="bgRect" presStyleLbl="bgShp" presStyleIdx="2" presStyleCnt="6"/>
      <dgm:spPr/>
    </dgm:pt>
    <dgm:pt modelId="{C5457BA1-B068-4CC0-9DDA-7C493FFD27A0}" type="pres">
      <dgm:prSet presAssocID="{67C2CAFE-95C0-4C0C-A11F-B367B6A76DA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5C208CEE-8C4F-4BF1-AD27-93521D8C93BF}" type="pres">
      <dgm:prSet presAssocID="{67C2CAFE-95C0-4C0C-A11F-B367B6A76DA5}" presName="spaceRect" presStyleCnt="0"/>
      <dgm:spPr/>
    </dgm:pt>
    <dgm:pt modelId="{86A4B267-6D36-492B-A9D0-02E59B506CFD}" type="pres">
      <dgm:prSet presAssocID="{67C2CAFE-95C0-4C0C-A11F-B367B6A76DA5}" presName="parTx" presStyleLbl="revTx" presStyleIdx="2" presStyleCnt="6">
        <dgm:presLayoutVars>
          <dgm:chMax val="0"/>
          <dgm:chPref val="0"/>
        </dgm:presLayoutVars>
      </dgm:prSet>
      <dgm:spPr/>
    </dgm:pt>
    <dgm:pt modelId="{2784FC8B-C8A1-44A7-97E5-97625DA2E463}" type="pres">
      <dgm:prSet presAssocID="{EE7FC770-C056-4D05-9FC2-4363EE032F4D}" presName="sibTrans" presStyleCnt="0"/>
      <dgm:spPr/>
    </dgm:pt>
    <dgm:pt modelId="{48EFBD8C-37F6-4AE6-974F-CFD64DEE1F40}" type="pres">
      <dgm:prSet presAssocID="{F1F5495A-DA6D-400D-B67A-A6BB1E80793B}" presName="compNode" presStyleCnt="0"/>
      <dgm:spPr/>
    </dgm:pt>
    <dgm:pt modelId="{181978EC-2CF5-45D1-88A5-8BC98046322F}" type="pres">
      <dgm:prSet presAssocID="{F1F5495A-DA6D-400D-B67A-A6BB1E80793B}" presName="bgRect" presStyleLbl="bgShp" presStyleIdx="3" presStyleCnt="6"/>
      <dgm:spPr/>
    </dgm:pt>
    <dgm:pt modelId="{446A90AD-29B2-44C4-AB6E-A4FF02406079}" type="pres">
      <dgm:prSet presAssocID="{F1F5495A-DA6D-400D-B67A-A6BB1E8079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3BC0DC49-93AB-4C5C-BF1D-9056FC6C317C}" type="pres">
      <dgm:prSet presAssocID="{F1F5495A-DA6D-400D-B67A-A6BB1E80793B}" presName="spaceRect" presStyleCnt="0"/>
      <dgm:spPr/>
    </dgm:pt>
    <dgm:pt modelId="{CC04A421-83D3-42A5-99C7-E9A95B1BDD10}" type="pres">
      <dgm:prSet presAssocID="{F1F5495A-DA6D-400D-B67A-A6BB1E80793B}" presName="parTx" presStyleLbl="revTx" presStyleIdx="3" presStyleCnt="6">
        <dgm:presLayoutVars>
          <dgm:chMax val="0"/>
          <dgm:chPref val="0"/>
        </dgm:presLayoutVars>
      </dgm:prSet>
      <dgm:spPr/>
    </dgm:pt>
    <dgm:pt modelId="{7AE64BCB-6324-4092-B57D-78B0F64AB9ED}" type="pres">
      <dgm:prSet presAssocID="{F00EB6CB-914A-4DA6-A9FE-28E2FB5F0570}" presName="sibTrans" presStyleCnt="0"/>
      <dgm:spPr/>
    </dgm:pt>
    <dgm:pt modelId="{769CA44D-8C37-4393-AA82-B513240D2E5A}" type="pres">
      <dgm:prSet presAssocID="{935CC61B-1FF5-4800-86B2-45D7C62EF933}" presName="compNode" presStyleCnt="0"/>
      <dgm:spPr/>
    </dgm:pt>
    <dgm:pt modelId="{14F4D774-446B-4F54-AF68-25E0AA038439}" type="pres">
      <dgm:prSet presAssocID="{935CC61B-1FF5-4800-86B2-45D7C62EF933}" presName="bgRect" presStyleLbl="bgShp" presStyleIdx="4" presStyleCnt="6"/>
      <dgm:spPr/>
    </dgm:pt>
    <dgm:pt modelId="{62FA56A7-D6AD-4A34-8EA5-B60D8A90FD39}" type="pres">
      <dgm:prSet presAssocID="{935CC61B-1FF5-4800-86B2-45D7C62EF93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thly calendar"/>
        </a:ext>
      </dgm:extLst>
    </dgm:pt>
    <dgm:pt modelId="{61AA64C6-06EE-4CDF-9286-11BF2B74016F}" type="pres">
      <dgm:prSet presAssocID="{935CC61B-1FF5-4800-86B2-45D7C62EF933}" presName="spaceRect" presStyleCnt="0"/>
      <dgm:spPr/>
    </dgm:pt>
    <dgm:pt modelId="{54258208-0012-4FAD-95D9-90529E9930F2}" type="pres">
      <dgm:prSet presAssocID="{935CC61B-1FF5-4800-86B2-45D7C62EF933}" presName="parTx" presStyleLbl="revTx" presStyleIdx="4" presStyleCnt="6">
        <dgm:presLayoutVars>
          <dgm:chMax val="0"/>
          <dgm:chPref val="0"/>
        </dgm:presLayoutVars>
      </dgm:prSet>
      <dgm:spPr/>
    </dgm:pt>
    <dgm:pt modelId="{F8552988-15F8-4C49-A8EB-690AC193895A}" type="pres">
      <dgm:prSet presAssocID="{B248B636-6455-4EC7-9836-102A32880977}" presName="sibTrans" presStyleCnt="0"/>
      <dgm:spPr/>
    </dgm:pt>
    <dgm:pt modelId="{62F8D93E-2108-458C-A6FC-A9B182ACE30D}" type="pres">
      <dgm:prSet presAssocID="{85B776BC-2209-489B-9878-2EE7362676AE}" presName="compNode" presStyleCnt="0"/>
      <dgm:spPr/>
    </dgm:pt>
    <dgm:pt modelId="{9DEFBBE3-BE88-4712-8DC8-6261EF2D6D2C}" type="pres">
      <dgm:prSet presAssocID="{85B776BC-2209-489B-9878-2EE7362676AE}" presName="bgRect" presStyleLbl="bgShp" presStyleIdx="5" presStyleCnt="6"/>
      <dgm:spPr/>
    </dgm:pt>
    <dgm:pt modelId="{472A90BB-3D93-49A4-B773-4F75FDC347D2}" type="pres">
      <dgm:prSet presAssocID="{85B776BC-2209-489B-9878-2EE7362676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
        </a:ext>
      </dgm:extLst>
    </dgm:pt>
    <dgm:pt modelId="{13005AC2-AA2E-4B80-8BDF-87B3489FCA33}" type="pres">
      <dgm:prSet presAssocID="{85B776BC-2209-489B-9878-2EE7362676AE}" presName="spaceRect" presStyleCnt="0"/>
      <dgm:spPr/>
    </dgm:pt>
    <dgm:pt modelId="{30B93709-F112-4DAB-B12A-AA32587A9F41}" type="pres">
      <dgm:prSet presAssocID="{85B776BC-2209-489B-9878-2EE7362676AE}" presName="parTx" presStyleLbl="revTx" presStyleIdx="5" presStyleCnt="6">
        <dgm:presLayoutVars>
          <dgm:chMax val="0"/>
          <dgm:chPref val="0"/>
        </dgm:presLayoutVars>
      </dgm:prSet>
      <dgm:spPr/>
    </dgm:pt>
  </dgm:ptLst>
  <dgm:cxnLst>
    <dgm:cxn modelId="{95205906-4D05-4ECA-A5D5-7A1FBD6DB6EE}" srcId="{57FCD601-08DE-4F80-85E6-546FE863776A}" destId="{67C2CAFE-95C0-4C0C-A11F-B367B6A76DA5}" srcOrd="2" destOrd="0" parTransId="{4669888C-64F7-4E39-A7BE-1E4362EE7A99}" sibTransId="{EE7FC770-C056-4D05-9FC2-4363EE032F4D}"/>
    <dgm:cxn modelId="{F2D8D40D-3D8C-4475-821D-02B1B11B0586}" type="presOf" srcId="{85B776BC-2209-489B-9878-2EE7362676AE}" destId="{30B93709-F112-4DAB-B12A-AA32587A9F41}" srcOrd="0" destOrd="0" presId="urn:microsoft.com/office/officeart/2018/2/layout/IconVerticalSolidList"/>
    <dgm:cxn modelId="{1BBCEF2B-510A-41C7-BCB3-DFD412B0E461}" type="presOf" srcId="{5E422D06-B208-468C-87DC-0D6286E5BD12}" destId="{A58ADEFE-E102-4C99-BD1F-0F9AF34747E3}" srcOrd="0" destOrd="0" presId="urn:microsoft.com/office/officeart/2018/2/layout/IconVerticalSolidList"/>
    <dgm:cxn modelId="{B39F5B3E-00D3-4980-B24E-D43830DD3158}" srcId="{57FCD601-08DE-4F80-85E6-546FE863776A}" destId="{5E422D06-B208-468C-87DC-0D6286E5BD12}" srcOrd="1" destOrd="0" parTransId="{28910E90-FDF8-4FB8-AC7E-DF1EAA582666}" sibTransId="{E8D7AC10-F822-410D-8D70-DC64DEB4C3DA}"/>
    <dgm:cxn modelId="{FE1C2942-0506-480F-9CDB-65C344DA5DCA}" type="presOf" srcId="{57FCD601-08DE-4F80-85E6-546FE863776A}" destId="{C849CD34-C8CC-452E-A432-61C4F524047A}" srcOrd="0" destOrd="0" presId="urn:microsoft.com/office/officeart/2018/2/layout/IconVerticalSolidList"/>
    <dgm:cxn modelId="{4B24F166-6B38-44B2-BB2A-3B86D6798E33}" type="presOf" srcId="{67C2CAFE-95C0-4C0C-A11F-B367B6A76DA5}" destId="{86A4B267-6D36-492B-A9D0-02E59B506CFD}" srcOrd="0" destOrd="0" presId="urn:microsoft.com/office/officeart/2018/2/layout/IconVerticalSolidList"/>
    <dgm:cxn modelId="{9E9A7D56-667F-423D-A1CD-0D892AB8F5DE}" srcId="{57FCD601-08DE-4F80-85E6-546FE863776A}" destId="{85B776BC-2209-489B-9878-2EE7362676AE}" srcOrd="5" destOrd="0" parTransId="{026D83B7-F241-4330-9F8B-C011838F85AC}" sibTransId="{B88D493A-CD6B-4104-8EA4-7576CD30F454}"/>
    <dgm:cxn modelId="{2FECC878-8A45-498D-9DF2-8C57E075B4FB}" srcId="{57FCD601-08DE-4F80-85E6-546FE863776A}" destId="{F1F5495A-DA6D-400D-B67A-A6BB1E80793B}" srcOrd="3" destOrd="0" parTransId="{6FF8E6AF-EA81-4950-9E86-DDF384504285}" sibTransId="{F00EB6CB-914A-4DA6-A9FE-28E2FB5F0570}"/>
    <dgm:cxn modelId="{42ED2699-305A-4DEE-8DAF-8A03258977DB}" type="presOf" srcId="{FDCBCA57-17AD-47AD-AB22-1EC643DBDCEA}" destId="{9562ECB1-4A9D-4F2F-AB90-FB1472FD1FC6}" srcOrd="0" destOrd="0" presId="urn:microsoft.com/office/officeart/2018/2/layout/IconVerticalSolidList"/>
    <dgm:cxn modelId="{B5F63EB6-5C69-417D-B548-24300730156F}" type="presOf" srcId="{935CC61B-1FF5-4800-86B2-45D7C62EF933}" destId="{54258208-0012-4FAD-95D9-90529E9930F2}" srcOrd="0" destOrd="0" presId="urn:microsoft.com/office/officeart/2018/2/layout/IconVerticalSolidList"/>
    <dgm:cxn modelId="{AB278FCE-CEA5-4A98-86AA-9F8B17AD13FC}" type="presOf" srcId="{F1F5495A-DA6D-400D-B67A-A6BB1E80793B}" destId="{CC04A421-83D3-42A5-99C7-E9A95B1BDD10}" srcOrd="0" destOrd="0" presId="urn:microsoft.com/office/officeart/2018/2/layout/IconVerticalSolidList"/>
    <dgm:cxn modelId="{A64C2ED3-9A91-4734-BD02-4DCF5872C793}" srcId="{57FCD601-08DE-4F80-85E6-546FE863776A}" destId="{FDCBCA57-17AD-47AD-AB22-1EC643DBDCEA}" srcOrd="0" destOrd="0" parTransId="{6C62D2B1-0B5A-4BF8-B02B-0FC92816CC35}" sibTransId="{054F963B-8D1E-417E-80B1-A1A30A75F4D2}"/>
    <dgm:cxn modelId="{4BC7C8F4-DE4B-4D56-8C1B-1B7C7D472539}" srcId="{57FCD601-08DE-4F80-85E6-546FE863776A}" destId="{935CC61B-1FF5-4800-86B2-45D7C62EF933}" srcOrd="4" destOrd="0" parTransId="{4A169B88-E03E-498A-BB4C-C58B10BB1512}" sibTransId="{B248B636-6455-4EC7-9836-102A32880977}"/>
    <dgm:cxn modelId="{908CE2BA-1989-459B-A089-E13AF2F9C5B2}" type="presParOf" srcId="{C849CD34-C8CC-452E-A432-61C4F524047A}" destId="{B55EF273-7651-4763-9966-E8BEA613E1F1}" srcOrd="0" destOrd="0" presId="urn:microsoft.com/office/officeart/2018/2/layout/IconVerticalSolidList"/>
    <dgm:cxn modelId="{121B6424-3F73-4C72-8AA4-17100683604F}" type="presParOf" srcId="{B55EF273-7651-4763-9966-E8BEA613E1F1}" destId="{4B24B508-7E74-43A7-A776-2218D9B2E1AE}" srcOrd="0" destOrd="0" presId="urn:microsoft.com/office/officeart/2018/2/layout/IconVerticalSolidList"/>
    <dgm:cxn modelId="{EE8A9B89-88CD-40B8-A6AF-4DABBFAFB9AF}" type="presParOf" srcId="{B55EF273-7651-4763-9966-E8BEA613E1F1}" destId="{70A61BAE-1A50-4BD3-907B-3CC1B4421325}" srcOrd="1" destOrd="0" presId="urn:microsoft.com/office/officeart/2018/2/layout/IconVerticalSolidList"/>
    <dgm:cxn modelId="{DA170F44-9529-40BA-AA64-288B244743B5}" type="presParOf" srcId="{B55EF273-7651-4763-9966-E8BEA613E1F1}" destId="{3D108F59-3E39-4F90-9F23-C25DB4392952}" srcOrd="2" destOrd="0" presId="urn:microsoft.com/office/officeart/2018/2/layout/IconVerticalSolidList"/>
    <dgm:cxn modelId="{C5F84659-2F5B-4D9A-834A-62FE2A60D789}" type="presParOf" srcId="{B55EF273-7651-4763-9966-E8BEA613E1F1}" destId="{9562ECB1-4A9D-4F2F-AB90-FB1472FD1FC6}" srcOrd="3" destOrd="0" presId="urn:microsoft.com/office/officeart/2018/2/layout/IconVerticalSolidList"/>
    <dgm:cxn modelId="{3D9648E2-4194-4726-B4A0-EFB1C9BDB978}" type="presParOf" srcId="{C849CD34-C8CC-452E-A432-61C4F524047A}" destId="{1455CC56-43C9-4FEF-A6CD-D56102DD045E}" srcOrd="1" destOrd="0" presId="urn:microsoft.com/office/officeart/2018/2/layout/IconVerticalSolidList"/>
    <dgm:cxn modelId="{D30D5008-9419-4D2C-AF37-D619721212CE}" type="presParOf" srcId="{C849CD34-C8CC-452E-A432-61C4F524047A}" destId="{5573BB65-6664-40A9-9DC9-191A554E7D25}" srcOrd="2" destOrd="0" presId="urn:microsoft.com/office/officeart/2018/2/layout/IconVerticalSolidList"/>
    <dgm:cxn modelId="{0AAB72D6-4E63-4D4A-A695-DC6865FD978F}" type="presParOf" srcId="{5573BB65-6664-40A9-9DC9-191A554E7D25}" destId="{C71EF405-68CF-4CB5-B05A-6C1C3042A46D}" srcOrd="0" destOrd="0" presId="urn:microsoft.com/office/officeart/2018/2/layout/IconVerticalSolidList"/>
    <dgm:cxn modelId="{EE6302BB-7F56-4C1C-8FD8-43E0B0E722A6}" type="presParOf" srcId="{5573BB65-6664-40A9-9DC9-191A554E7D25}" destId="{5EF4A117-F9E1-4497-B1AB-802D7E16DD33}" srcOrd="1" destOrd="0" presId="urn:microsoft.com/office/officeart/2018/2/layout/IconVerticalSolidList"/>
    <dgm:cxn modelId="{5FDD5005-8FB5-41B7-9610-6AC29ED01C7A}" type="presParOf" srcId="{5573BB65-6664-40A9-9DC9-191A554E7D25}" destId="{0D9D936A-A31C-4BFC-A0CD-263EE15DC2E8}" srcOrd="2" destOrd="0" presId="urn:microsoft.com/office/officeart/2018/2/layout/IconVerticalSolidList"/>
    <dgm:cxn modelId="{09A737AE-4DBE-4558-B660-3D824DF1D4F1}" type="presParOf" srcId="{5573BB65-6664-40A9-9DC9-191A554E7D25}" destId="{A58ADEFE-E102-4C99-BD1F-0F9AF34747E3}" srcOrd="3" destOrd="0" presId="urn:microsoft.com/office/officeart/2018/2/layout/IconVerticalSolidList"/>
    <dgm:cxn modelId="{A87DCBBC-B663-46D7-8373-1566C210B163}" type="presParOf" srcId="{C849CD34-C8CC-452E-A432-61C4F524047A}" destId="{CDDAA6D4-E513-4843-A4CC-F410466D0F5D}" srcOrd="3" destOrd="0" presId="urn:microsoft.com/office/officeart/2018/2/layout/IconVerticalSolidList"/>
    <dgm:cxn modelId="{4B0F5A2E-E32C-4475-B94A-F47365DF19EE}" type="presParOf" srcId="{C849CD34-C8CC-452E-A432-61C4F524047A}" destId="{6F6A0190-A8E7-4000-A629-A304576B06D8}" srcOrd="4" destOrd="0" presId="urn:microsoft.com/office/officeart/2018/2/layout/IconVerticalSolidList"/>
    <dgm:cxn modelId="{A88ACCC2-9E2E-4E73-B137-73B86CB425C1}" type="presParOf" srcId="{6F6A0190-A8E7-4000-A629-A304576B06D8}" destId="{9B88283A-17C6-4205-B913-B2991FDDA570}" srcOrd="0" destOrd="0" presId="urn:microsoft.com/office/officeart/2018/2/layout/IconVerticalSolidList"/>
    <dgm:cxn modelId="{67084500-80E1-4984-B81A-9039F57E08D9}" type="presParOf" srcId="{6F6A0190-A8E7-4000-A629-A304576B06D8}" destId="{C5457BA1-B068-4CC0-9DDA-7C493FFD27A0}" srcOrd="1" destOrd="0" presId="urn:microsoft.com/office/officeart/2018/2/layout/IconVerticalSolidList"/>
    <dgm:cxn modelId="{90B7C398-2E79-427C-977B-55F975323552}" type="presParOf" srcId="{6F6A0190-A8E7-4000-A629-A304576B06D8}" destId="{5C208CEE-8C4F-4BF1-AD27-93521D8C93BF}" srcOrd="2" destOrd="0" presId="urn:microsoft.com/office/officeart/2018/2/layout/IconVerticalSolidList"/>
    <dgm:cxn modelId="{C8764CAA-F848-41CC-BEFA-A42F03C1CC0D}" type="presParOf" srcId="{6F6A0190-A8E7-4000-A629-A304576B06D8}" destId="{86A4B267-6D36-492B-A9D0-02E59B506CFD}" srcOrd="3" destOrd="0" presId="urn:microsoft.com/office/officeart/2018/2/layout/IconVerticalSolidList"/>
    <dgm:cxn modelId="{66998D67-1AA0-46A6-A915-FBB19296796B}" type="presParOf" srcId="{C849CD34-C8CC-452E-A432-61C4F524047A}" destId="{2784FC8B-C8A1-44A7-97E5-97625DA2E463}" srcOrd="5" destOrd="0" presId="urn:microsoft.com/office/officeart/2018/2/layout/IconVerticalSolidList"/>
    <dgm:cxn modelId="{FC0BB196-3725-496F-8C31-89C5D6E663FC}" type="presParOf" srcId="{C849CD34-C8CC-452E-A432-61C4F524047A}" destId="{48EFBD8C-37F6-4AE6-974F-CFD64DEE1F40}" srcOrd="6" destOrd="0" presId="urn:microsoft.com/office/officeart/2018/2/layout/IconVerticalSolidList"/>
    <dgm:cxn modelId="{4F5073F4-04FD-4437-8E83-35F8DF196BD1}" type="presParOf" srcId="{48EFBD8C-37F6-4AE6-974F-CFD64DEE1F40}" destId="{181978EC-2CF5-45D1-88A5-8BC98046322F}" srcOrd="0" destOrd="0" presId="urn:microsoft.com/office/officeart/2018/2/layout/IconVerticalSolidList"/>
    <dgm:cxn modelId="{60D31EBB-2582-4C48-903A-DCD466EED493}" type="presParOf" srcId="{48EFBD8C-37F6-4AE6-974F-CFD64DEE1F40}" destId="{446A90AD-29B2-44C4-AB6E-A4FF02406079}" srcOrd="1" destOrd="0" presId="urn:microsoft.com/office/officeart/2018/2/layout/IconVerticalSolidList"/>
    <dgm:cxn modelId="{217D696F-0A08-4BB3-A953-48B51AEE2CE5}" type="presParOf" srcId="{48EFBD8C-37F6-4AE6-974F-CFD64DEE1F40}" destId="{3BC0DC49-93AB-4C5C-BF1D-9056FC6C317C}" srcOrd="2" destOrd="0" presId="urn:microsoft.com/office/officeart/2018/2/layout/IconVerticalSolidList"/>
    <dgm:cxn modelId="{C0E440DD-771A-4C59-89AB-F7E49CCBAD96}" type="presParOf" srcId="{48EFBD8C-37F6-4AE6-974F-CFD64DEE1F40}" destId="{CC04A421-83D3-42A5-99C7-E9A95B1BDD10}" srcOrd="3" destOrd="0" presId="urn:microsoft.com/office/officeart/2018/2/layout/IconVerticalSolidList"/>
    <dgm:cxn modelId="{ABE49A20-0228-4F62-AA16-C2646F8DD8A4}" type="presParOf" srcId="{C849CD34-C8CC-452E-A432-61C4F524047A}" destId="{7AE64BCB-6324-4092-B57D-78B0F64AB9ED}" srcOrd="7" destOrd="0" presId="urn:microsoft.com/office/officeart/2018/2/layout/IconVerticalSolidList"/>
    <dgm:cxn modelId="{BC1908A4-3374-462F-8EDC-7ACDA870FE9C}" type="presParOf" srcId="{C849CD34-C8CC-452E-A432-61C4F524047A}" destId="{769CA44D-8C37-4393-AA82-B513240D2E5A}" srcOrd="8" destOrd="0" presId="urn:microsoft.com/office/officeart/2018/2/layout/IconVerticalSolidList"/>
    <dgm:cxn modelId="{298973A9-1687-4CEC-92CB-FE66D019F84F}" type="presParOf" srcId="{769CA44D-8C37-4393-AA82-B513240D2E5A}" destId="{14F4D774-446B-4F54-AF68-25E0AA038439}" srcOrd="0" destOrd="0" presId="urn:microsoft.com/office/officeart/2018/2/layout/IconVerticalSolidList"/>
    <dgm:cxn modelId="{45A54F29-1161-4CBE-8D40-9EEE3CFBBCC8}" type="presParOf" srcId="{769CA44D-8C37-4393-AA82-B513240D2E5A}" destId="{62FA56A7-D6AD-4A34-8EA5-B60D8A90FD39}" srcOrd="1" destOrd="0" presId="urn:microsoft.com/office/officeart/2018/2/layout/IconVerticalSolidList"/>
    <dgm:cxn modelId="{E51AEBA5-9A6B-4401-B5BD-2D0235A2F4E8}" type="presParOf" srcId="{769CA44D-8C37-4393-AA82-B513240D2E5A}" destId="{61AA64C6-06EE-4CDF-9286-11BF2B74016F}" srcOrd="2" destOrd="0" presId="urn:microsoft.com/office/officeart/2018/2/layout/IconVerticalSolidList"/>
    <dgm:cxn modelId="{46974B8A-C583-4B28-8268-2AE25283C69D}" type="presParOf" srcId="{769CA44D-8C37-4393-AA82-B513240D2E5A}" destId="{54258208-0012-4FAD-95D9-90529E9930F2}" srcOrd="3" destOrd="0" presId="urn:microsoft.com/office/officeart/2018/2/layout/IconVerticalSolidList"/>
    <dgm:cxn modelId="{147E3BA3-DF7E-4BFB-8E20-5CFD29237FCB}" type="presParOf" srcId="{C849CD34-C8CC-452E-A432-61C4F524047A}" destId="{F8552988-15F8-4C49-A8EB-690AC193895A}" srcOrd="9" destOrd="0" presId="urn:microsoft.com/office/officeart/2018/2/layout/IconVerticalSolidList"/>
    <dgm:cxn modelId="{6C5D8C01-5108-4849-BD35-7CA232524035}" type="presParOf" srcId="{C849CD34-C8CC-452E-A432-61C4F524047A}" destId="{62F8D93E-2108-458C-A6FC-A9B182ACE30D}" srcOrd="10" destOrd="0" presId="urn:microsoft.com/office/officeart/2018/2/layout/IconVerticalSolidList"/>
    <dgm:cxn modelId="{84DA73B9-49DD-4278-88EE-DEC2A5ECBF81}" type="presParOf" srcId="{62F8D93E-2108-458C-A6FC-A9B182ACE30D}" destId="{9DEFBBE3-BE88-4712-8DC8-6261EF2D6D2C}" srcOrd="0" destOrd="0" presId="urn:microsoft.com/office/officeart/2018/2/layout/IconVerticalSolidList"/>
    <dgm:cxn modelId="{A508EC39-9A45-4303-A96C-3103FDB4ED82}" type="presParOf" srcId="{62F8D93E-2108-458C-A6FC-A9B182ACE30D}" destId="{472A90BB-3D93-49A4-B773-4F75FDC347D2}" srcOrd="1" destOrd="0" presId="urn:microsoft.com/office/officeart/2018/2/layout/IconVerticalSolidList"/>
    <dgm:cxn modelId="{051B8049-677D-4988-AD4E-367A2A0517D0}" type="presParOf" srcId="{62F8D93E-2108-458C-A6FC-A9B182ACE30D}" destId="{13005AC2-AA2E-4B80-8BDF-87B3489FCA33}" srcOrd="2" destOrd="0" presId="urn:microsoft.com/office/officeart/2018/2/layout/IconVerticalSolidList"/>
    <dgm:cxn modelId="{DDEF5D7B-735F-46EC-B57B-79E896191243}" type="presParOf" srcId="{62F8D93E-2108-458C-A6FC-A9B182ACE30D}" destId="{30B93709-F112-4DAB-B12A-AA32587A9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5E02E-9FCF-4ADD-AB38-C65800306767}"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F32FB59C-F1AC-4585-A029-F0DF3D4AF897}">
      <dgm:prSet/>
      <dgm:spPr/>
      <dgm:t>
        <a:bodyPr/>
        <a:lstStyle/>
        <a:p>
          <a:r>
            <a:rPr lang="en-US"/>
            <a:t>Authors</a:t>
          </a:r>
        </a:p>
      </dgm:t>
    </dgm:pt>
    <dgm:pt modelId="{AC8DB380-2999-4B45-A501-CFC89A143FD7}" type="parTrans" cxnId="{10D0E589-A933-4930-A1FF-7D9FA1D7F22E}">
      <dgm:prSet/>
      <dgm:spPr/>
      <dgm:t>
        <a:bodyPr/>
        <a:lstStyle/>
        <a:p>
          <a:endParaRPr lang="en-US"/>
        </a:p>
      </dgm:t>
    </dgm:pt>
    <dgm:pt modelId="{17A76A9C-5390-44A4-8B0A-5953EEDE82D4}" type="sibTrans" cxnId="{10D0E589-A933-4930-A1FF-7D9FA1D7F22E}">
      <dgm:prSet/>
      <dgm:spPr/>
      <dgm:t>
        <a:bodyPr/>
        <a:lstStyle/>
        <a:p>
          <a:endParaRPr lang="en-US"/>
        </a:p>
      </dgm:t>
    </dgm:pt>
    <dgm:pt modelId="{1750809F-06C4-443F-9D62-3C2DE1241907}">
      <dgm:prSet/>
      <dgm:spPr/>
      <dgm:t>
        <a:bodyPr/>
        <a:lstStyle/>
        <a:p>
          <a:r>
            <a:rPr lang="en-US"/>
            <a:t>Title</a:t>
          </a:r>
        </a:p>
      </dgm:t>
    </dgm:pt>
    <dgm:pt modelId="{4EA1F2FA-23DC-4C26-A1D7-B8E7E91EB216}" type="parTrans" cxnId="{876AFA41-A933-4712-A6CF-7194F6A2045C}">
      <dgm:prSet/>
      <dgm:spPr/>
      <dgm:t>
        <a:bodyPr/>
        <a:lstStyle/>
        <a:p>
          <a:endParaRPr lang="en-US"/>
        </a:p>
      </dgm:t>
    </dgm:pt>
    <dgm:pt modelId="{CE6287A8-19BB-4E87-ABFB-F65601CEAFD8}" type="sibTrans" cxnId="{876AFA41-A933-4712-A6CF-7194F6A2045C}">
      <dgm:prSet/>
      <dgm:spPr/>
      <dgm:t>
        <a:bodyPr/>
        <a:lstStyle/>
        <a:p>
          <a:endParaRPr lang="en-US"/>
        </a:p>
      </dgm:t>
    </dgm:pt>
    <dgm:pt modelId="{35DC8657-1A12-4BBC-8EBA-241A2B67C0DE}">
      <dgm:prSet/>
      <dgm:spPr/>
      <dgm:t>
        <a:bodyPr/>
        <a:lstStyle/>
        <a:p>
          <a:r>
            <a:rPr lang="en-US"/>
            <a:t>Abstract</a:t>
          </a:r>
        </a:p>
      </dgm:t>
    </dgm:pt>
    <dgm:pt modelId="{65426F10-3B11-4305-85FB-FB150565EB6E}" type="parTrans" cxnId="{CEB0A7DF-890B-4442-A1FD-18B7428F8D4F}">
      <dgm:prSet/>
      <dgm:spPr/>
      <dgm:t>
        <a:bodyPr/>
        <a:lstStyle/>
        <a:p>
          <a:endParaRPr lang="en-US"/>
        </a:p>
      </dgm:t>
    </dgm:pt>
    <dgm:pt modelId="{6417EBBB-057C-45D5-BEF3-F4440333007D}" type="sibTrans" cxnId="{CEB0A7DF-890B-4442-A1FD-18B7428F8D4F}">
      <dgm:prSet/>
      <dgm:spPr/>
      <dgm:t>
        <a:bodyPr/>
        <a:lstStyle/>
        <a:p>
          <a:endParaRPr lang="en-US"/>
        </a:p>
      </dgm:t>
    </dgm:pt>
    <dgm:pt modelId="{B991C8E2-537B-424A-A776-288B4153D3E8}">
      <dgm:prSet/>
      <dgm:spPr/>
      <dgm:t>
        <a:bodyPr/>
        <a:lstStyle/>
        <a:p>
          <a:r>
            <a:rPr lang="en-US"/>
            <a:t>Figures/Tables</a:t>
          </a:r>
        </a:p>
      </dgm:t>
    </dgm:pt>
    <dgm:pt modelId="{467403AB-B512-4AD0-9202-AE189AECA923}" type="parTrans" cxnId="{31F3F929-AF98-4A1C-B5A3-79972FB0BE8F}">
      <dgm:prSet/>
      <dgm:spPr/>
      <dgm:t>
        <a:bodyPr/>
        <a:lstStyle/>
        <a:p>
          <a:endParaRPr lang="en-US"/>
        </a:p>
      </dgm:t>
    </dgm:pt>
    <dgm:pt modelId="{61F028D7-9CB1-4647-902F-242092D7CE2E}" type="sibTrans" cxnId="{31F3F929-AF98-4A1C-B5A3-79972FB0BE8F}">
      <dgm:prSet/>
      <dgm:spPr/>
      <dgm:t>
        <a:bodyPr/>
        <a:lstStyle/>
        <a:p>
          <a:endParaRPr lang="en-US"/>
        </a:p>
      </dgm:t>
    </dgm:pt>
    <dgm:pt modelId="{4D4A2F58-2A44-4176-BCB7-5712942B30C4}">
      <dgm:prSet/>
      <dgm:spPr/>
      <dgm:t>
        <a:bodyPr/>
        <a:lstStyle/>
        <a:p>
          <a:r>
            <a:rPr lang="en-US"/>
            <a:t>Methods</a:t>
          </a:r>
        </a:p>
      </dgm:t>
    </dgm:pt>
    <dgm:pt modelId="{9BF567CF-D7EF-4432-908F-EB1A8C95B00D}" type="parTrans" cxnId="{276F8677-7000-430E-8317-24D21F68E2F1}">
      <dgm:prSet/>
      <dgm:spPr/>
      <dgm:t>
        <a:bodyPr/>
        <a:lstStyle/>
        <a:p>
          <a:endParaRPr lang="en-US"/>
        </a:p>
      </dgm:t>
    </dgm:pt>
    <dgm:pt modelId="{DA10B0B4-E06D-4E97-862F-C3AC0CA7B5E1}" type="sibTrans" cxnId="{276F8677-7000-430E-8317-24D21F68E2F1}">
      <dgm:prSet/>
      <dgm:spPr/>
      <dgm:t>
        <a:bodyPr/>
        <a:lstStyle/>
        <a:p>
          <a:endParaRPr lang="en-US"/>
        </a:p>
      </dgm:t>
    </dgm:pt>
    <dgm:pt modelId="{5CC5103D-8CB4-411F-B36E-7159043FCFA3}">
      <dgm:prSet/>
      <dgm:spPr/>
      <dgm:t>
        <a:bodyPr/>
        <a:lstStyle/>
        <a:p>
          <a:r>
            <a:rPr lang="en-US"/>
            <a:t>Introduction</a:t>
          </a:r>
        </a:p>
      </dgm:t>
    </dgm:pt>
    <dgm:pt modelId="{D68B0A51-BEE9-4FEB-95E6-37450D51EC64}" type="parTrans" cxnId="{0CC99E48-B3FE-4652-B6B5-C29402CFE450}">
      <dgm:prSet/>
      <dgm:spPr/>
      <dgm:t>
        <a:bodyPr/>
        <a:lstStyle/>
        <a:p>
          <a:endParaRPr lang="en-US"/>
        </a:p>
      </dgm:t>
    </dgm:pt>
    <dgm:pt modelId="{32BDD07D-6A61-4D06-9D9B-B8B4F595536C}" type="sibTrans" cxnId="{0CC99E48-B3FE-4652-B6B5-C29402CFE450}">
      <dgm:prSet/>
      <dgm:spPr/>
      <dgm:t>
        <a:bodyPr/>
        <a:lstStyle/>
        <a:p>
          <a:endParaRPr lang="en-US"/>
        </a:p>
      </dgm:t>
    </dgm:pt>
    <dgm:pt modelId="{10F89FEF-A8CF-47A1-B47C-4F8BA21D9F81}">
      <dgm:prSet/>
      <dgm:spPr/>
      <dgm:t>
        <a:bodyPr/>
        <a:lstStyle/>
        <a:p>
          <a:r>
            <a:rPr lang="en-US"/>
            <a:t>Results</a:t>
          </a:r>
        </a:p>
      </dgm:t>
    </dgm:pt>
    <dgm:pt modelId="{38A25402-A1CA-469C-A4B1-CC31D779C98F}" type="parTrans" cxnId="{E92CD5FD-0E7B-40CF-96AC-3CAE269F8F1A}">
      <dgm:prSet/>
      <dgm:spPr/>
      <dgm:t>
        <a:bodyPr/>
        <a:lstStyle/>
        <a:p>
          <a:endParaRPr lang="en-US"/>
        </a:p>
      </dgm:t>
    </dgm:pt>
    <dgm:pt modelId="{430DCFC5-DFCF-40D0-88B3-A6228F3D2FF3}" type="sibTrans" cxnId="{E92CD5FD-0E7B-40CF-96AC-3CAE269F8F1A}">
      <dgm:prSet/>
      <dgm:spPr/>
      <dgm:t>
        <a:bodyPr/>
        <a:lstStyle/>
        <a:p>
          <a:endParaRPr lang="en-US"/>
        </a:p>
      </dgm:t>
    </dgm:pt>
    <dgm:pt modelId="{80688CD3-5E6D-42CB-88D6-93123C04DCE7}">
      <dgm:prSet/>
      <dgm:spPr/>
      <dgm:t>
        <a:bodyPr/>
        <a:lstStyle/>
        <a:p>
          <a:r>
            <a:rPr lang="en-US"/>
            <a:t>Discussion</a:t>
          </a:r>
        </a:p>
      </dgm:t>
    </dgm:pt>
    <dgm:pt modelId="{FC110A49-C29F-439A-A89C-87E9F097657D}" type="parTrans" cxnId="{4208CF57-7D56-4AB6-B972-69E4E580A387}">
      <dgm:prSet/>
      <dgm:spPr/>
      <dgm:t>
        <a:bodyPr/>
        <a:lstStyle/>
        <a:p>
          <a:endParaRPr lang="en-US"/>
        </a:p>
      </dgm:t>
    </dgm:pt>
    <dgm:pt modelId="{7DDC1F9F-0567-41FE-831B-C8631527FE47}" type="sibTrans" cxnId="{4208CF57-7D56-4AB6-B972-69E4E580A387}">
      <dgm:prSet/>
      <dgm:spPr/>
      <dgm:t>
        <a:bodyPr/>
        <a:lstStyle/>
        <a:p>
          <a:endParaRPr lang="en-US"/>
        </a:p>
      </dgm:t>
    </dgm:pt>
    <dgm:pt modelId="{C32C61FF-3ED7-4FF6-80D4-EC2EF6BACD4E}" type="pres">
      <dgm:prSet presAssocID="{5F05E02E-9FCF-4ADD-AB38-C65800306767}" presName="Name0" presStyleCnt="0">
        <dgm:presLayoutVars>
          <dgm:dir/>
          <dgm:animLvl val="lvl"/>
          <dgm:resizeHandles val="exact"/>
        </dgm:presLayoutVars>
      </dgm:prSet>
      <dgm:spPr/>
    </dgm:pt>
    <dgm:pt modelId="{24668E09-5779-4B60-BAE0-E635714E02F2}" type="pres">
      <dgm:prSet presAssocID="{F32FB59C-F1AC-4585-A029-F0DF3D4AF897}" presName="linNode" presStyleCnt="0"/>
      <dgm:spPr/>
    </dgm:pt>
    <dgm:pt modelId="{CA22B74D-0027-4A80-BC07-D2D3E7FC6A09}" type="pres">
      <dgm:prSet presAssocID="{F32FB59C-F1AC-4585-A029-F0DF3D4AF897}" presName="parentText" presStyleLbl="node1" presStyleIdx="0" presStyleCnt="8">
        <dgm:presLayoutVars>
          <dgm:chMax val="1"/>
          <dgm:bulletEnabled val="1"/>
        </dgm:presLayoutVars>
      </dgm:prSet>
      <dgm:spPr/>
    </dgm:pt>
    <dgm:pt modelId="{D18678AE-A1A7-4156-B6BA-24B68BCEF1C4}" type="pres">
      <dgm:prSet presAssocID="{17A76A9C-5390-44A4-8B0A-5953EEDE82D4}" presName="sp" presStyleCnt="0"/>
      <dgm:spPr/>
    </dgm:pt>
    <dgm:pt modelId="{010FB05B-18B7-46F4-A9E7-36795DB672F5}" type="pres">
      <dgm:prSet presAssocID="{1750809F-06C4-443F-9D62-3C2DE1241907}" presName="linNode" presStyleCnt="0"/>
      <dgm:spPr/>
    </dgm:pt>
    <dgm:pt modelId="{EE4A7018-B3DD-4261-8A29-8308BF60FDEB}" type="pres">
      <dgm:prSet presAssocID="{1750809F-06C4-443F-9D62-3C2DE1241907}" presName="parentText" presStyleLbl="node1" presStyleIdx="1" presStyleCnt="8">
        <dgm:presLayoutVars>
          <dgm:chMax val="1"/>
          <dgm:bulletEnabled val="1"/>
        </dgm:presLayoutVars>
      </dgm:prSet>
      <dgm:spPr/>
    </dgm:pt>
    <dgm:pt modelId="{A20EB7CA-543D-4370-92C6-6C4329C770BE}" type="pres">
      <dgm:prSet presAssocID="{CE6287A8-19BB-4E87-ABFB-F65601CEAFD8}" presName="sp" presStyleCnt="0"/>
      <dgm:spPr/>
    </dgm:pt>
    <dgm:pt modelId="{17EC5AB8-812E-4F47-B34E-70F0540D92D1}" type="pres">
      <dgm:prSet presAssocID="{35DC8657-1A12-4BBC-8EBA-241A2B67C0DE}" presName="linNode" presStyleCnt="0"/>
      <dgm:spPr/>
    </dgm:pt>
    <dgm:pt modelId="{E8EC4D87-2421-4F18-9566-FC33038ABC12}" type="pres">
      <dgm:prSet presAssocID="{35DC8657-1A12-4BBC-8EBA-241A2B67C0DE}" presName="parentText" presStyleLbl="node1" presStyleIdx="2" presStyleCnt="8">
        <dgm:presLayoutVars>
          <dgm:chMax val="1"/>
          <dgm:bulletEnabled val="1"/>
        </dgm:presLayoutVars>
      </dgm:prSet>
      <dgm:spPr/>
    </dgm:pt>
    <dgm:pt modelId="{2FFDFE76-75A8-4028-B2B3-46E2E8FEA62E}" type="pres">
      <dgm:prSet presAssocID="{6417EBBB-057C-45D5-BEF3-F4440333007D}" presName="sp" presStyleCnt="0"/>
      <dgm:spPr/>
    </dgm:pt>
    <dgm:pt modelId="{42F029AB-C0E2-4078-BCC5-8EDADE8E8BE5}" type="pres">
      <dgm:prSet presAssocID="{B991C8E2-537B-424A-A776-288B4153D3E8}" presName="linNode" presStyleCnt="0"/>
      <dgm:spPr/>
    </dgm:pt>
    <dgm:pt modelId="{8764BDBA-350A-46AB-8895-44BB4F43BC40}" type="pres">
      <dgm:prSet presAssocID="{B991C8E2-537B-424A-A776-288B4153D3E8}" presName="parentText" presStyleLbl="node1" presStyleIdx="3" presStyleCnt="8">
        <dgm:presLayoutVars>
          <dgm:chMax val="1"/>
          <dgm:bulletEnabled val="1"/>
        </dgm:presLayoutVars>
      </dgm:prSet>
      <dgm:spPr/>
    </dgm:pt>
    <dgm:pt modelId="{A8CA662F-D4B8-47BA-B18E-7A48E5B52748}" type="pres">
      <dgm:prSet presAssocID="{61F028D7-9CB1-4647-902F-242092D7CE2E}" presName="sp" presStyleCnt="0"/>
      <dgm:spPr/>
    </dgm:pt>
    <dgm:pt modelId="{9D1C1406-A422-4828-8F43-EECB487209C2}" type="pres">
      <dgm:prSet presAssocID="{4D4A2F58-2A44-4176-BCB7-5712942B30C4}" presName="linNode" presStyleCnt="0"/>
      <dgm:spPr/>
    </dgm:pt>
    <dgm:pt modelId="{C0B94B7A-3288-42AB-988C-DFE8925B49F7}" type="pres">
      <dgm:prSet presAssocID="{4D4A2F58-2A44-4176-BCB7-5712942B30C4}" presName="parentText" presStyleLbl="node1" presStyleIdx="4" presStyleCnt="8">
        <dgm:presLayoutVars>
          <dgm:chMax val="1"/>
          <dgm:bulletEnabled val="1"/>
        </dgm:presLayoutVars>
      </dgm:prSet>
      <dgm:spPr/>
    </dgm:pt>
    <dgm:pt modelId="{C4053BA7-189C-45B9-BC76-0C6220CEA966}" type="pres">
      <dgm:prSet presAssocID="{DA10B0B4-E06D-4E97-862F-C3AC0CA7B5E1}" presName="sp" presStyleCnt="0"/>
      <dgm:spPr/>
    </dgm:pt>
    <dgm:pt modelId="{503A83DF-D9FD-43FF-ADD8-DD5D993D3ED1}" type="pres">
      <dgm:prSet presAssocID="{5CC5103D-8CB4-411F-B36E-7159043FCFA3}" presName="linNode" presStyleCnt="0"/>
      <dgm:spPr/>
    </dgm:pt>
    <dgm:pt modelId="{10019DA7-A662-404D-A561-FDD28ABA3A82}" type="pres">
      <dgm:prSet presAssocID="{5CC5103D-8CB4-411F-B36E-7159043FCFA3}" presName="parentText" presStyleLbl="node1" presStyleIdx="5" presStyleCnt="8">
        <dgm:presLayoutVars>
          <dgm:chMax val="1"/>
          <dgm:bulletEnabled val="1"/>
        </dgm:presLayoutVars>
      </dgm:prSet>
      <dgm:spPr/>
    </dgm:pt>
    <dgm:pt modelId="{6F98C784-0455-4BA3-BA2E-00FBC6DB9744}" type="pres">
      <dgm:prSet presAssocID="{32BDD07D-6A61-4D06-9D9B-B8B4F595536C}" presName="sp" presStyleCnt="0"/>
      <dgm:spPr/>
    </dgm:pt>
    <dgm:pt modelId="{085F1145-9F72-4BAB-A026-5BFE9060B11E}" type="pres">
      <dgm:prSet presAssocID="{10F89FEF-A8CF-47A1-B47C-4F8BA21D9F81}" presName="linNode" presStyleCnt="0"/>
      <dgm:spPr/>
    </dgm:pt>
    <dgm:pt modelId="{DC23A3C3-86A5-4DD7-99AD-99F37E52392B}" type="pres">
      <dgm:prSet presAssocID="{10F89FEF-A8CF-47A1-B47C-4F8BA21D9F81}" presName="parentText" presStyleLbl="node1" presStyleIdx="6" presStyleCnt="8">
        <dgm:presLayoutVars>
          <dgm:chMax val="1"/>
          <dgm:bulletEnabled val="1"/>
        </dgm:presLayoutVars>
      </dgm:prSet>
      <dgm:spPr/>
    </dgm:pt>
    <dgm:pt modelId="{8E92E7F4-8965-4D48-BEC0-6DB217F6092F}" type="pres">
      <dgm:prSet presAssocID="{430DCFC5-DFCF-40D0-88B3-A6228F3D2FF3}" presName="sp" presStyleCnt="0"/>
      <dgm:spPr/>
    </dgm:pt>
    <dgm:pt modelId="{67AC89A9-31BD-4697-8ACD-C7A96E166922}" type="pres">
      <dgm:prSet presAssocID="{80688CD3-5E6D-42CB-88D6-93123C04DCE7}" presName="linNode" presStyleCnt="0"/>
      <dgm:spPr/>
    </dgm:pt>
    <dgm:pt modelId="{3627F38B-259A-42AD-B80B-E75CCE0FAE69}" type="pres">
      <dgm:prSet presAssocID="{80688CD3-5E6D-42CB-88D6-93123C04DCE7}" presName="parentText" presStyleLbl="node1" presStyleIdx="7" presStyleCnt="8">
        <dgm:presLayoutVars>
          <dgm:chMax val="1"/>
          <dgm:bulletEnabled val="1"/>
        </dgm:presLayoutVars>
      </dgm:prSet>
      <dgm:spPr/>
    </dgm:pt>
  </dgm:ptLst>
  <dgm:cxnLst>
    <dgm:cxn modelId="{31F3F929-AF98-4A1C-B5A3-79972FB0BE8F}" srcId="{5F05E02E-9FCF-4ADD-AB38-C65800306767}" destId="{B991C8E2-537B-424A-A776-288B4153D3E8}" srcOrd="3" destOrd="0" parTransId="{467403AB-B512-4AD0-9202-AE189AECA923}" sibTransId="{61F028D7-9CB1-4647-902F-242092D7CE2E}"/>
    <dgm:cxn modelId="{1BDE8131-340E-4EF9-8C7E-C1C634A034C2}" type="presOf" srcId="{80688CD3-5E6D-42CB-88D6-93123C04DCE7}" destId="{3627F38B-259A-42AD-B80B-E75CCE0FAE69}" srcOrd="0" destOrd="0" presId="urn:microsoft.com/office/officeart/2005/8/layout/vList5"/>
    <dgm:cxn modelId="{876AFA41-A933-4712-A6CF-7194F6A2045C}" srcId="{5F05E02E-9FCF-4ADD-AB38-C65800306767}" destId="{1750809F-06C4-443F-9D62-3C2DE1241907}" srcOrd="1" destOrd="0" parTransId="{4EA1F2FA-23DC-4C26-A1D7-B8E7E91EB216}" sibTransId="{CE6287A8-19BB-4E87-ABFB-F65601CEAFD8}"/>
    <dgm:cxn modelId="{80919368-CA9F-44CA-803C-68861CB33B68}" type="presOf" srcId="{35DC8657-1A12-4BBC-8EBA-241A2B67C0DE}" destId="{E8EC4D87-2421-4F18-9566-FC33038ABC12}" srcOrd="0" destOrd="0" presId="urn:microsoft.com/office/officeart/2005/8/layout/vList5"/>
    <dgm:cxn modelId="{0CC99E48-B3FE-4652-B6B5-C29402CFE450}" srcId="{5F05E02E-9FCF-4ADD-AB38-C65800306767}" destId="{5CC5103D-8CB4-411F-B36E-7159043FCFA3}" srcOrd="5" destOrd="0" parTransId="{D68B0A51-BEE9-4FEB-95E6-37450D51EC64}" sibTransId="{32BDD07D-6A61-4D06-9D9B-B8B4F595536C}"/>
    <dgm:cxn modelId="{276F8677-7000-430E-8317-24D21F68E2F1}" srcId="{5F05E02E-9FCF-4ADD-AB38-C65800306767}" destId="{4D4A2F58-2A44-4176-BCB7-5712942B30C4}" srcOrd="4" destOrd="0" parTransId="{9BF567CF-D7EF-4432-908F-EB1A8C95B00D}" sibTransId="{DA10B0B4-E06D-4E97-862F-C3AC0CA7B5E1}"/>
    <dgm:cxn modelId="{4208CF57-7D56-4AB6-B972-69E4E580A387}" srcId="{5F05E02E-9FCF-4ADD-AB38-C65800306767}" destId="{80688CD3-5E6D-42CB-88D6-93123C04DCE7}" srcOrd="7" destOrd="0" parTransId="{FC110A49-C29F-439A-A89C-87E9F097657D}" sibTransId="{7DDC1F9F-0567-41FE-831B-C8631527FE47}"/>
    <dgm:cxn modelId="{6E669382-EFED-4920-BC21-841F7BA42C5D}" type="presOf" srcId="{5F05E02E-9FCF-4ADD-AB38-C65800306767}" destId="{C32C61FF-3ED7-4FF6-80D4-EC2EF6BACD4E}" srcOrd="0" destOrd="0" presId="urn:microsoft.com/office/officeart/2005/8/layout/vList5"/>
    <dgm:cxn modelId="{10D0E589-A933-4930-A1FF-7D9FA1D7F22E}" srcId="{5F05E02E-9FCF-4ADD-AB38-C65800306767}" destId="{F32FB59C-F1AC-4585-A029-F0DF3D4AF897}" srcOrd="0" destOrd="0" parTransId="{AC8DB380-2999-4B45-A501-CFC89A143FD7}" sibTransId="{17A76A9C-5390-44A4-8B0A-5953EEDE82D4}"/>
    <dgm:cxn modelId="{2B69DFA4-3030-47A8-B96A-FB287D6F2663}" type="presOf" srcId="{1750809F-06C4-443F-9D62-3C2DE1241907}" destId="{EE4A7018-B3DD-4261-8A29-8308BF60FDEB}" srcOrd="0" destOrd="0" presId="urn:microsoft.com/office/officeart/2005/8/layout/vList5"/>
    <dgm:cxn modelId="{6F836CC2-369B-4156-9991-AA0EC3776764}" type="presOf" srcId="{5CC5103D-8CB4-411F-B36E-7159043FCFA3}" destId="{10019DA7-A662-404D-A561-FDD28ABA3A82}" srcOrd="0" destOrd="0" presId="urn:microsoft.com/office/officeart/2005/8/layout/vList5"/>
    <dgm:cxn modelId="{61DE12CE-7A19-48C8-B2C8-1C55611FE8D0}" type="presOf" srcId="{10F89FEF-A8CF-47A1-B47C-4F8BA21D9F81}" destId="{DC23A3C3-86A5-4DD7-99AD-99F37E52392B}" srcOrd="0" destOrd="0" presId="urn:microsoft.com/office/officeart/2005/8/layout/vList5"/>
    <dgm:cxn modelId="{6DE405D3-2091-440B-B775-B8D07DCE4604}" type="presOf" srcId="{B991C8E2-537B-424A-A776-288B4153D3E8}" destId="{8764BDBA-350A-46AB-8895-44BB4F43BC40}" srcOrd="0" destOrd="0" presId="urn:microsoft.com/office/officeart/2005/8/layout/vList5"/>
    <dgm:cxn modelId="{CEB0A7DF-890B-4442-A1FD-18B7428F8D4F}" srcId="{5F05E02E-9FCF-4ADD-AB38-C65800306767}" destId="{35DC8657-1A12-4BBC-8EBA-241A2B67C0DE}" srcOrd="2" destOrd="0" parTransId="{65426F10-3B11-4305-85FB-FB150565EB6E}" sibTransId="{6417EBBB-057C-45D5-BEF3-F4440333007D}"/>
    <dgm:cxn modelId="{211783F4-06F2-4E7D-B585-EEA4A1722948}" type="presOf" srcId="{4D4A2F58-2A44-4176-BCB7-5712942B30C4}" destId="{C0B94B7A-3288-42AB-988C-DFE8925B49F7}" srcOrd="0" destOrd="0" presId="urn:microsoft.com/office/officeart/2005/8/layout/vList5"/>
    <dgm:cxn modelId="{2BBBCAF4-53CF-4E94-A684-AD78326F55AF}" type="presOf" srcId="{F32FB59C-F1AC-4585-A029-F0DF3D4AF897}" destId="{CA22B74D-0027-4A80-BC07-D2D3E7FC6A09}" srcOrd="0" destOrd="0" presId="urn:microsoft.com/office/officeart/2005/8/layout/vList5"/>
    <dgm:cxn modelId="{E92CD5FD-0E7B-40CF-96AC-3CAE269F8F1A}" srcId="{5F05E02E-9FCF-4ADD-AB38-C65800306767}" destId="{10F89FEF-A8CF-47A1-B47C-4F8BA21D9F81}" srcOrd="6" destOrd="0" parTransId="{38A25402-A1CA-469C-A4B1-CC31D779C98F}" sibTransId="{430DCFC5-DFCF-40D0-88B3-A6228F3D2FF3}"/>
    <dgm:cxn modelId="{A7DFAA07-5322-4803-965D-C61B19A21ADE}" type="presParOf" srcId="{C32C61FF-3ED7-4FF6-80D4-EC2EF6BACD4E}" destId="{24668E09-5779-4B60-BAE0-E635714E02F2}" srcOrd="0" destOrd="0" presId="urn:microsoft.com/office/officeart/2005/8/layout/vList5"/>
    <dgm:cxn modelId="{D2CE7502-601B-4026-B0A2-D2892DCBDA0F}" type="presParOf" srcId="{24668E09-5779-4B60-BAE0-E635714E02F2}" destId="{CA22B74D-0027-4A80-BC07-D2D3E7FC6A09}" srcOrd="0" destOrd="0" presId="urn:microsoft.com/office/officeart/2005/8/layout/vList5"/>
    <dgm:cxn modelId="{B3FED82D-4D90-48D7-A89F-F981BBFEAF4B}" type="presParOf" srcId="{C32C61FF-3ED7-4FF6-80D4-EC2EF6BACD4E}" destId="{D18678AE-A1A7-4156-B6BA-24B68BCEF1C4}" srcOrd="1" destOrd="0" presId="urn:microsoft.com/office/officeart/2005/8/layout/vList5"/>
    <dgm:cxn modelId="{0D50ED58-1BD2-4A87-9F2B-263365DC65FF}" type="presParOf" srcId="{C32C61FF-3ED7-4FF6-80D4-EC2EF6BACD4E}" destId="{010FB05B-18B7-46F4-A9E7-36795DB672F5}" srcOrd="2" destOrd="0" presId="urn:microsoft.com/office/officeart/2005/8/layout/vList5"/>
    <dgm:cxn modelId="{65A9C1C5-6795-4404-93A6-2DB0D4F25BF8}" type="presParOf" srcId="{010FB05B-18B7-46F4-A9E7-36795DB672F5}" destId="{EE4A7018-B3DD-4261-8A29-8308BF60FDEB}" srcOrd="0" destOrd="0" presId="urn:microsoft.com/office/officeart/2005/8/layout/vList5"/>
    <dgm:cxn modelId="{335BC161-4B42-485C-B587-655DA3A03304}" type="presParOf" srcId="{C32C61FF-3ED7-4FF6-80D4-EC2EF6BACD4E}" destId="{A20EB7CA-543D-4370-92C6-6C4329C770BE}" srcOrd="3" destOrd="0" presId="urn:microsoft.com/office/officeart/2005/8/layout/vList5"/>
    <dgm:cxn modelId="{BC88DCDD-1BA8-4411-981B-78A533511969}" type="presParOf" srcId="{C32C61FF-3ED7-4FF6-80D4-EC2EF6BACD4E}" destId="{17EC5AB8-812E-4F47-B34E-70F0540D92D1}" srcOrd="4" destOrd="0" presId="urn:microsoft.com/office/officeart/2005/8/layout/vList5"/>
    <dgm:cxn modelId="{413A66DB-CB40-47D6-8152-CAB179C630EC}" type="presParOf" srcId="{17EC5AB8-812E-4F47-B34E-70F0540D92D1}" destId="{E8EC4D87-2421-4F18-9566-FC33038ABC12}" srcOrd="0" destOrd="0" presId="urn:microsoft.com/office/officeart/2005/8/layout/vList5"/>
    <dgm:cxn modelId="{E63397F9-C4E0-457F-BF22-377A097693AF}" type="presParOf" srcId="{C32C61FF-3ED7-4FF6-80D4-EC2EF6BACD4E}" destId="{2FFDFE76-75A8-4028-B2B3-46E2E8FEA62E}" srcOrd="5" destOrd="0" presId="urn:microsoft.com/office/officeart/2005/8/layout/vList5"/>
    <dgm:cxn modelId="{217AB347-D328-44E4-BFF6-0FF4B8E92844}" type="presParOf" srcId="{C32C61FF-3ED7-4FF6-80D4-EC2EF6BACD4E}" destId="{42F029AB-C0E2-4078-BCC5-8EDADE8E8BE5}" srcOrd="6" destOrd="0" presId="urn:microsoft.com/office/officeart/2005/8/layout/vList5"/>
    <dgm:cxn modelId="{7C826C18-F611-492E-8B62-5C12B9235146}" type="presParOf" srcId="{42F029AB-C0E2-4078-BCC5-8EDADE8E8BE5}" destId="{8764BDBA-350A-46AB-8895-44BB4F43BC40}" srcOrd="0" destOrd="0" presId="urn:microsoft.com/office/officeart/2005/8/layout/vList5"/>
    <dgm:cxn modelId="{5EFB9370-DA7F-4013-9814-7B569AAB0769}" type="presParOf" srcId="{C32C61FF-3ED7-4FF6-80D4-EC2EF6BACD4E}" destId="{A8CA662F-D4B8-47BA-B18E-7A48E5B52748}" srcOrd="7" destOrd="0" presId="urn:microsoft.com/office/officeart/2005/8/layout/vList5"/>
    <dgm:cxn modelId="{11E1119E-82B3-46CF-BFBA-86167ACEE34B}" type="presParOf" srcId="{C32C61FF-3ED7-4FF6-80D4-EC2EF6BACD4E}" destId="{9D1C1406-A422-4828-8F43-EECB487209C2}" srcOrd="8" destOrd="0" presId="urn:microsoft.com/office/officeart/2005/8/layout/vList5"/>
    <dgm:cxn modelId="{63C32638-E659-49E2-AD14-506768CCA891}" type="presParOf" srcId="{9D1C1406-A422-4828-8F43-EECB487209C2}" destId="{C0B94B7A-3288-42AB-988C-DFE8925B49F7}" srcOrd="0" destOrd="0" presId="urn:microsoft.com/office/officeart/2005/8/layout/vList5"/>
    <dgm:cxn modelId="{FCA65571-B02B-4BCB-8DB4-958133FA2939}" type="presParOf" srcId="{C32C61FF-3ED7-4FF6-80D4-EC2EF6BACD4E}" destId="{C4053BA7-189C-45B9-BC76-0C6220CEA966}" srcOrd="9" destOrd="0" presId="urn:microsoft.com/office/officeart/2005/8/layout/vList5"/>
    <dgm:cxn modelId="{DE22C232-3279-4571-8D3D-70E509D42E95}" type="presParOf" srcId="{C32C61FF-3ED7-4FF6-80D4-EC2EF6BACD4E}" destId="{503A83DF-D9FD-43FF-ADD8-DD5D993D3ED1}" srcOrd="10" destOrd="0" presId="urn:microsoft.com/office/officeart/2005/8/layout/vList5"/>
    <dgm:cxn modelId="{BEDD5388-A78A-4523-AD2F-18ADD5BDE8D5}" type="presParOf" srcId="{503A83DF-D9FD-43FF-ADD8-DD5D993D3ED1}" destId="{10019DA7-A662-404D-A561-FDD28ABA3A82}" srcOrd="0" destOrd="0" presId="urn:microsoft.com/office/officeart/2005/8/layout/vList5"/>
    <dgm:cxn modelId="{B3D5BF0B-D928-45E5-AC80-48D861F4F060}" type="presParOf" srcId="{C32C61FF-3ED7-4FF6-80D4-EC2EF6BACD4E}" destId="{6F98C784-0455-4BA3-BA2E-00FBC6DB9744}" srcOrd="11" destOrd="0" presId="urn:microsoft.com/office/officeart/2005/8/layout/vList5"/>
    <dgm:cxn modelId="{78D7B674-7E15-4326-B10B-9EB217E18F7B}" type="presParOf" srcId="{C32C61FF-3ED7-4FF6-80D4-EC2EF6BACD4E}" destId="{085F1145-9F72-4BAB-A026-5BFE9060B11E}" srcOrd="12" destOrd="0" presId="urn:microsoft.com/office/officeart/2005/8/layout/vList5"/>
    <dgm:cxn modelId="{CE124A81-5FE3-4582-8173-BF806E0239EA}" type="presParOf" srcId="{085F1145-9F72-4BAB-A026-5BFE9060B11E}" destId="{DC23A3C3-86A5-4DD7-99AD-99F37E52392B}" srcOrd="0" destOrd="0" presId="urn:microsoft.com/office/officeart/2005/8/layout/vList5"/>
    <dgm:cxn modelId="{74AAAB60-C0C5-4137-B38A-1AE3DEDAC061}" type="presParOf" srcId="{C32C61FF-3ED7-4FF6-80D4-EC2EF6BACD4E}" destId="{8E92E7F4-8965-4D48-BEC0-6DB217F6092F}" srcOrd="13" destOrd="0" presId="urn:microsoft.com/office/officeart/2005/8/layout/vList5"/>
    <dgm:cxn modelId="{DAAAE352-BEA8-43D2-9588-606BE8BD9DB0}" type="presParOf" srcId="{C32C61FF-3ED7-4FF6-80D4-EC2EF6BACD4E}" destId="{67AC89A9-31BD-4697-8ACD-C7A96E166922}" srcOrd="14" destOrd="0" presId="urn:microsoft.com/office/officeart/2005/8/layout/vList5"/>
    <dgm:cxn modelId="{878BEBE3-F9B4-43F1-AE04-F7DCA8A00D4A}" type="presParOf" srcId="{67AC89A9-31BD-4697-8ACD-C7A96E166922}" destId="{3627F38B-259A-42AD-B80B-E75CCE0FAE6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4B508-7E74-43A7-A776-2218D9B2E1AE}">
      <dsp:nvSpPr>
        <dsp:cNvPr id="0" name=""/>
        <dsp:cNvSpPr/>
      </dsp:nvSpPr>
      <dsp:spPr>
        <a:xfrm>
          <a:off x="0" y="1500"/>
          <a:ext cx="5913437" cy="6391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A61BAE-1A50-4BD3-907B-3CC1B4421325}">
      <dsp:nvSpPr>
        <dsp:cNvPr id="0" name=""/>
        <dsp:cNvSpPr/>
      </dsp:nvSpPr>
      <dsp:spPr>
        <a:xfrm>
          <a:off x="193353" y="145316"/>
          <a:ext cx="351551" cy="351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62ECB1-4A9D-4F2F-AB90-FB1472FD1FC6}">
      <dsp:nvSpPr>
        <dsp:cNvPr id="0" name=""/>
        <dsp:cNvSpPr/>
      </dsp:nvSpPr>
      <dsp:spPr>
        <a:xfrm>
          <a:off x="738258" y="1500"/>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Type this assignment</a:t>
          </a:r>
        </a:p>
      </dsp:txBody>
      <dsp:txXfrm>
        <a:off x="738258" y="1500"/>
        <a:ext cx="5175178" cy="639184"/>
      </dsp:txXfrm>
    </dsp:sp>
    <dsp:sp modelId="{C71EF405-68CF-4CB5-B05A-6C1C3042A46D}">
      <dsp:nvSpPr>
        <dsp:cNvPr id="0" name=""/>
        <dsp:cNvSpPr/>
      </dsp:nvSpPr>
      <dsp:spPr>
        <a:xfrm>
          <a:off x="0" y="800480"/>
          <a:ext cx="5913437" cy="6391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4A117-F9E1-4497-B1AB-802D7E16DD33}">
      <dsp:nvSpPr>
        <dsp:cNvPr id="0" name=""/>
        <dsp:cNvSpPr/>
      </dsp:nvSpPr>
      <dsp:spPr>
        <a:xfrm>
          <a:off x="193353" y="944297"/>
          <a:ext cx="351551" cy="351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ADEFE-E102-4C99-BD1F-0F9AF34747E3}">
      <dsp:nvSpPr>
        <dsp:cNvPr id="0" name=""/>
        <dsp:cNvSpPr/>
      </dsp:nvSpPr>
      <dsp:spPr>
        <a:xfrm>
          <a:off x="738258" y="800480"/>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12 point, Times New Roman font. </a:t>
          </a:r>
        </a:p>
      </dsp:txBody>
      <dsp:txXfrm>
        <a:off x="738258" y="800480"/>
        <a:ext cx="5175178" cy="639184"/>
      </dsp:txXfrm>
    </dsp:sp>
    <dsp:sp modelId="{9B88283A-17C6-4205-B913-B2991FDDA570}">
      <dsp:nvSpPr>
        <dsp:cNvPr id="0" name=""/>
        <dsp:cNvSpPr/>
      </dsp:nvSpPr>
      <dsp:spPr>
        <a:xfrm>
          <a:off x="0" y="1599461"/>
          <a:ext cx="5913437" cy="6391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57BA1-B068-4CC0-9DDA-7C493FFD27A0}">
      <dsp:nvSpPr>
        <dsp:cNvPr id="0" name=""/>
        <dsp:cNvSpPr/>
      </dsp:nvSpPr>
      <dsp:spPr>
        <a:xfrm>
          <a:off x="193353" y="1743277"/>
          <a:ext cx="351551" cy="3515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A4B267-6D36-492B-A9D0-02E59B506CFD}">
      <dsp:nvSpPr>
        <dsp:cNvPr id="0" name=""/>
        <dsp:cNvSpPr/>
      </dsp:nvSpPr>
      <dsp:spPr>
        <a:xfrm>
          <a:off x="738258" y="1599461"/>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Use APA formatting for the reference. </a:t>
          </a:r>
        </a:p>
      </dsp:txBody>
      <dsp:txXfrm>
        <a:off x="738258" y="1599461"/>
        <a:ext cx="5175178" cy="639184"/>
      </dsp:txXfrm>
    </dsp:sp>
    <dsp:sp modelId="{181978EC-2CF5-45D1-88A5-8BC98046322F}">
      <dsp:nvSpPr>
        <dsp:cNvPr id="0" name=""/>
        <dsp:cNvSpPr/>
      </dsp:nvSpPr>
      <dsp:spPr>
        <a:xfrm>
          <a:off x="0" y="2398442"/>
          <a:ext cx="5913437" cy="6391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A90AD-29B2-44C4-AB6E-A4FF02406079}">
      <dsp:nvSpPr>
        <dsp:cNvPr id="0" name=""/>
        <dsp:cNvSpPr/>
      </dsp:nvSpPr>
      <dsp:spPr>
        <a:xfrm>
          <a:off x="193353" y="2542258"/>
          <a:ext cx="351551" cy="351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04A421-83D3-42A5-99C7-E9A95B1BDD10}">
      <dsp:nvSpPr>
        <dsp:cNvPr id="0" name=""/>
        <dsp:cNvSpPr/>
      </dsp:nvSpPr>
      <dsp:spPr>
        <a:xfrm>
          <a:off x="738258" y="2398442"/>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Include your name and section number.</a:t>
          </a:r>
        </a:p>
      </dsp:txBody>
      <dsp:txXfrm>
        <a:off x="738258" y="2398442"/>
        <a:ext cx="5175178" cy="639184"/>
      </dsp:txXfrm>
    </dsp:sp>
    <dsp:sp modelId="{14F4D774-446B-4F54-AF68-25E0AA038439}">
      <dsp:nvSpPr>
        <dsp:cNvPr id="0" name=""/>
        <dsp:cNvSpPr/>
      </dsp:nvSpPr>
      <dsp:spPr>
        <a:xfrm>
          <a:off x="0" y="3197422"/>
          <a:ext cx="5913437" cy="6391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A56A7-D6AD-4A34-8EA5-B60D8A90FD39}">
      <dsp:nvSpPr>
        <dsp:cNvPr id="0" name=""/>
        <dsp:cNvSpPr/>
      </dsp:nvSpPr>
      <dsp:spPr>
        <a:xfrm>
          <a:off x="193353" y="3341239"/>
          <a:ext cx="351551" cy="351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58208-0012-4FAD-95D9-90529E9930F2}">
      <dsp:nvSpPr>
        <dsp:cNvPr id="0" name=""/>
        <dsp:cNvSpPr/>
      </dsp:nvSpPr>
      <dsp:spPr>
        <a:xfrm>
          <a:off x="738258" y="3197422"/>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dirty="0"/>
            <a:t>Submit your work to </a:t>
          </a:r>
          <a:r>
            <a:rPr lang="en-US" sz="1700" kern="1200" dirty="0" err="1"/>
            <a:t>CatCourses</a:t>
          </a:r>
          <a:r>
            <a:rPr lang="en-US" sz="1700" kern="1200" dirty="0"/>
            <a:t> by </a:t>
          </a:r>
          <a:r>
            <a:rPr lang="en-US" sz="1700" u="sng" kern="1200" dirty="0"/>
            <a:t>11:59 PM on February 24</a:t>
          </a:r>
          <a:r>
            <a:rPr lang="en-US" sz="1700" u="sng" kern="1200" baseline="30000" dirty="0"/>
            <a:t>th</a:t>
          </a:r>
          <a:r>
            <a:rPr lang="en-US" sz="1700" u="sng" kern="1200" dirty="0"/>
            <a:t>, Wednesday</a:t>
          </a:r>
          <a:r>
            <a:rPr lang="en-US" sz="1700" kern="1200" dirty="0"/>
            <a:t> </a:t>
          </a:r>
          <a:r>
            <a:rPr lang="en-US" sz="1700" i="1" kern="1200" dirty="0"/>
            <a:t>(no late work will be accepted).</a:t>
          </a:r>
          <a:endParaRPr lang="en-US" sz="1700" kern="1200" dirty="0"/>
        </a:p>
      </dsp:txBody>
      <dsp:txXfrm>
        <a:off x="738258" y="3197422"/>
        <a:ext cx="5175178" cy="639184"/>
      </dsp:txXfrm>
    </dsp:sp>
    <dsp:sp modelId="{9DEFBBE3-BE88-4712-8DC8-6261EF2D6D2C}">
      <dsp:nvSpPr>
        <dsp:cNvPr id="0" name=""/>
        <dsp:cNvSpPr/>
      </dsp:nvSpPr>
      <dsp:spPr>
        <a:xfrm>
          <a:off x="0" y="3996403"/>
          <a:ext cx="5913437" cy="6391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A90BB-3D93-49A4-B773-4F75FDC347D2}">
      <dsp:nvSpPr>
        <dsp:cNvPr id="0" name=""/>
        <dsp:cNvSpPr/>
      </dsp:nvSpPr>
      <dsp:spPr>
        <a:xfrm>
          <a:off x="193353" y="4140219"/>
          <a:ext cx="351551" cy="3515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B93709-F112-4DAB-B12A-AA32587A9F41}">
      <dsp:nvSpPr>
        <dsp:cNvPr id="0" name=""/>
        <dsp:cNvSpPr/>
      </dsp:nvSpPr>
      <dsp:spPr>
        <a:xfrm>
          <a:off x="738258" y="3996403"/>
          <a:ext cx="5175178" cy="639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647" tIns="67647" rIns="67647" bIns="67647" numCol="1" spcCol="1270" anchor="ctr" anchorCtr="0">
          <a:noAutofit/>
        </a:bodyPr>
        <a:lstStyle/>
        <a:p>
          <a:pPr marL="0" lvl="0" indent="0" algn="l" defTabSz="755650">
            <a:lnSpc>
              <a:spcPct val="90000"/>
            </a:lnSpc>
            <a:spcBef>
              <a:spcPct val="0"/>
            </a:spcBef>
            <a:spcAft>
              <a:spcPct val="35000"/>
            </a:spcAft>
            <a:buNone/>
          </a:pPr>
          <a:r>
            <a:rPr lang="en-US" sz="1700" kern="1200"/>
            <a:t>Pdf format only</a:t>
          </a:r>
        </a:p>
      </dsp:txBody>
      <dsp:txXfrm>
        <a:off x="738258" y="3996403"/>
        <a:ext cx="5175178" cy="639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2B74D-0027-4A80-BC07-D2D3E7FC6A09}">
      <dsp:nvSpPr>
        <dsp:cNvPr id="0" name=""/>
        <dsp:cNvSpPr/>
      </dsp:nvSpPr>
      <dsp:spPr>
        <a:xfrm>
          <a:off x="3073400" y="131"/>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Authors</a:t>
          </a:r>
        </a:p>
      </dsp:txBody>
      <dsp:txXfrm>
        <a:off x="3092834" y="19565"/>
        <a:ext cx="3418707" cy="359243"/>
      </dsp:txXfrm>
    </dsp:sp>
    <dsp:sp modelId="{EE4A7018-B3DD-4261-8A29-8308BF60FDEB}">
      <dsp:nvSpPr>
        <dsp:cNvPr id="0" name=""/>
        <dsp:cNvSpPr/>
      </dsp:nvSpPr>
      <dsp:spPr>
        <a:xfrm>
          <a:off x="3073400" y="418148"/>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Title</a:t>
          </a:r>
        </a:p>
      </dsp:txBody>
      <dsp:txXfrm>
        <a:off x="3092834" y="437582"/>
        <a:ext cx="3418707" cy="359243"/>
      </dsp:txXfrm>
    </dsp:sp>
    <dsp:sp modelId="{E8EC4D87-2421-4F18-9566-FC33038ABC12}">
      <dsp:nvSpPr>
        <dsp:cNvPr id="0" name=""/>
        <dsp:cNvSpPr/>
      </dsp:nvSpPr>
      <dsp:spPr>
        <a:xfrm>
          <a:off x="3073400" y="836165"/>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Abstract</a:t>
          </a:r>
        </a:p>
      </dsp:txBody>
      <dsp:txXfrm>
        <a:off x="3092834" y="855599"/>
        <a:ext cx="3418707" cy="359243"/>
      </dsp:txXfrm>
    </dsp:sp>
    <dsp:sp modelId="{8764BDBA-350A-46AB-8895-44BB4F43BC40}">
      <dsp:nvSpPr>
        <dsp:cNvPr id="0" name=""/>
        <dsp:cNvSpPr/>
      </dsp:nvSpPr>
      <dsp:spPr>
        <a:xfrm>
          <a:off x="3073400" y="1254182"/>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Figures/Tables</a:t>
          </a:r>
        </a:p>
      </dsp:txBody>
      <dsp:txXfrm>
        <a:off x="3092834" y="1273616"/>
        <a:ext cx="3418707" cy="359243"/>
      </dsp:txXfrm>
    </dsp:sp>
    <dsp:sp modelId="{C0B94B7A-3288-42AB-988C-DFE8925B49F7}">
      <dsp:nvSpPr>
        <dsp:cNvPr id="0" name=""/>
        <dsp:cNvSpPr/>
      </dsp:nvSpPr>
      <dsp:spPr>
        <a:xfrm>
          <a:off x="3073400" y="1672199"/>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Methods</a:t>
          </a:r>
        </a:p>
      </dsp:txBody>
      <dsp:txXfrm>
        <a:off x="3092834" y="1691633"/>
        <a:ext cx="3418707" cy="359243"/>
      </dsp:txXfrm>
    </dsp:sp>
    <dsp:sp modelId="{10019DA7-A662-404D-A561-FDD28ABA3A82}">
      <dsp:nvSpPr>
        <dsp:cNvPr id="0" name=""/>
        <dsp:cNvSpPr/>
      </dsp:nvSpPr>
      <dsp:spPr>
        <a:xfrm>
          <a:off x="3073400" y="2090216"/>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Introduction</a:t>
          </a:r>
        </a:p>
      </dsp:txBody>
      <dsp:txXfrm>
        <a:off x="3092834" y="2109650"/>
        <a:ext cx="3418707" cy="359243"/>
      </dsp:txXfrm>
    </dsp:sp>
    <dsp:sp modelId="{DC23A3C3-86A5-4DD7-99AD-99F37E52392B}">
      <dsp:nvSpPr>
        <dsp:cNvPr id="0" name=""/>
        <dsp:cNvSpPr/>
      </dsp:nvSpPr>
      <dsp:spPr>
        <a:xfrm>
          <a:off x="3073400" y="2508233"/>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Results</a:t>
          </a:r>
        </a:p>
      </dsp:txBody>
      <dsp:txXfrm>
        <a:off x="3092834" y="2527667"/>
        <a:ext cx="3418707" cy="359243"/>
      </dsp:txXfrm>
    </dsp:sp>
    <dsp:sp modelId="{3627F38B-259A-42AD-B80B-E75CCE0FAE69}">
      <dsp:nvSpPr>
        <dsp:cNvPr id="0" name=""/>
        <dsp:cNvSpPr/>
      </dsp:nvSpPr>
      <dsp:spPr>
        <a:xfrm>
          <a:off x="3073400" y="2926250"/>
          <a:ext cx="3457575" cy="3981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Discussion</a:t>
          </a:r>
        </a:p>
      </dsp:txBody>
      <dsp:txXfrm>
        <a:off x="3092834" y="2945684"/>
        <a:ext cx="3418707" cy="3592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2/15/2021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2/15/2021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B672-06A5-4FA3-ACF1-A59749FC1DD2}"/>
              </a:ext>
            </a:extLst>
          </p:cNvPr>
          <p:cNvSpPr>
            <a:spLocks noGrp="1"/>
          </p:cNvSpPr>
          <p:nvPr>
            <p:ph type="ctrTitle"/>
          </p:nvPr>
        </p:nvSpPr>
        <p:spPr/>
        <p:txBody>
          <a:bodyPr>
            <a:normAutofit fontScale="90000"/>
          </a:bodyPr>
          <a:lstStyle/>
          <a:p>
            <a:r>
              <a:rPr lang="en-US"/>
              <a:t>Lab Assignment # 4</a:t>
            </a:r>
            <a:br>
              <a:rPr lang="en-US"/>
            </a:br>
            <a:r>
              <a:rPr lang="en-US"/>
              <a:t>Articles with Notes</a:t>
            </a:r>
            <a:endParaRPr lang="en-US" dirty="0"/>
          </a:p>
        </p:txBody>
      </p:sp>
      <p:sp>
        <p:nvSpPr>
          <p:cNvPr id="3" name="Subtitle 2">
            <a:extLst>
              <a:ext uri="{FF2B5EF4-FFF2-40B4-BE49-F238E27FC236}">
                <a16:creationId xmlns:a16="http://schemas.microsoft.com/office/drawing/2014/main" id="{772298FE-4848-4557-9B4C-4FC01D09F772}"/>
              </a:ext>
            </a:extLst>
          </p:cNvPr>
          <p:cNvSpPr>
            <a:spLocks noGrp="1"/>
          </p:cNvSpPr>
          <p:nvPr>
            <p:ph type="subTitle" idx="1"/>
          </p:nvPr>
        </p:nvSpPr>
        <p:spPr>
          <a:xfrm>
            <a:off x="2417780" y="3531204"/>
            <a:ext cx="8637072" cy="1379124"/>
          </a:xfrm>
        </p:spPr>
        <p:txBody>
          <a:bodyPr>
            <a:normAutofit lnSpcReduction="10000"/>
          </a:bodyPr>
          <a:lstStyle/>
          <a:p>
            <a:r>
              <a:rPr lang="en-US" dirty="0"/>
              <a:t>PSY 15</a:t>
            </a:r>
          </a:p>
          <a:p>
            <a:r>
              <a:rPr lang="en-US" dirty="0"/>
              <a:t>Mandy Small</a:t>
            </a:r>
          </a:p>
          <a:p>
            <a:r>
              <a:rPr lang="en-US" dirty="0"/>
              <a:t>February 17, 2021</a:t>
            </a:r>
          </a:p>
        </p:txBody>
      </p:sp>
    </p:spTree>
    <p:extLst>
      <p:ext uri="{BB962C8B-B14F-4D97-AF65-F5344CB8AC3E}">
        <p14:creationId xmlns:p14="http://schemas.microsoft.com/office/powerpoint/2010/main" val="1385078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9922-BDDF-49A7-8994-B49C4B163068}"/>
              </a:ext>
            </a:extLst>
          </p:cNvPr>
          <p:cNvSpPr>
            <a:spLocks noGrp="1"/>
          </p:cNvSpPr>
          <p:nvPr>
            <p:ph type="title"/>
          </p:nvPr>
        </p:nvSpPr>
        <p:spPr>
          <a:xfrm>
            <a:off x="714732" y="457476"/>
            <a:ext cx="7363947" cy="1049235"/>
          </a:xfrm>
        </p:spPr>
        <p:txBody>
          <a:bodyPr/>
          <a:lstStyle/>
          <a:p>
            <a:r>
              <a:rPr lang="en-US" dirty="0"/>
              <a:t>Hypothesis (in the Introduction)</a:t>
            </a:r>
          </a:p>
        </p:txBody>
      </p:sp>
      <p:pic>
        <p:nvPicPr>
          <p:cNvPr id="4" name="Picture 3">
            <a:extLst>
              <a:ext uri="{FF2B5EF4-FFF2-40B4-BE49-F238E27FC236}">
                <a16:creationId xmlns:a16="http://schemas.microsoft.com/office/drawing/2014/main" id="{245341FE-D30C-4206-B065-FE184B91881A}"/>
              </a:ext>
            </a:extLst>
          </p:cNvPr>
          <p:cNvPicPr>
            <a:picLocks noChangeAspect="1"/>
          </p:cNvPicPr>
          <p:nvPr/>
        </p:nvPicPr>
        <p:blipFill rotWithShape="1">
          <a:blip r:embed="rId2"/>
          <a:srcRect l="48350" t="30074" r="29951" b="38641"/>
          <a:stretch/>
        </p:blipFill>
        <p:spPr>
          <a:xfrm>
            <a:off x="6096000" y="1653466"/>
            <a:ext cx="5571808" cy="4518734"/>
          </a:xfrm>
          <a:prstGeom prst="rect">
            <a:avLst/>
          </a:prstGeom>
        </p:spPr>
      </p:pic>
      <p:sp>
        <p:nvSpPr>
          <p:cNvPr id="6" name="Rectangle 5">
            <a:extLst>
              <a:ext uri="{FF2B5EF4-FFF2-40B4-BE49-F238E27FC236}">
                <a16:creationId xmlns:a16="http://schemas.microsoft.com/office/drawing/2014/main" id="{151D10CC-A847-479F-ACAE-F663E8E85867}"/>
              </a:ext>
            </a:extLst>
          </p:cNvPr>
          <p:cNvSpPr/>
          <p:nvPr/>
        </p:nvSpPr>
        <p:spPr>
          <a:xfrm>
            <a:off x="6312023" y="2996212"/>
            <a:ext cx="4998127" cy="227712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27965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551895" y="75460"/>
            <a:ext cx="9914878" cy="2238651"/>
          </a:xfrm>
        </p:spPr>
        <p:txBody>
          <a:bodyPr>
            <a:normAutofit fontScale="90000"/>
          </a:bodyPr>
          <a:lstStyle/>
          <a:p>
            <a:r>
              <a:rPr lang="en-US" sz="3600" dirty="0"/>
              <a:t>Methods: Details of how </a:t>
            </a:r>
            <a:br>
              <a:rPr lang="en-US" sz="3600" dirty="0"/>
            </a:br>
            <a:r>
              <a:rPr lang="en-US" sz="3600" dirty="0"/>
              <a:t>the study was conducted, </a:t>
            </a:r>
            <a:br>
              <a:rPr lang="en-US" sz="3600" dirty="0"/>
            </a:br>
            <a:r>
              <a:rPr lang="en-US" sz="3600" dirty="0"/>
              <a:t>procedures followed, instruments</a:t>
            </a:r>
            <a:br>
              <a:rPr lang="en-US" sz="3600" dirty="0"/>
            </a:br>
            <a:r>
              <a:rPr lang="en-US" sz="3600" dirty="0"/>
              <a:t> used and variables measured.</a:t>
            </a:r>
            <a:br>
              <a:rPr lang="en-US" sz="3600" dirty="0"/>
            </a:br>
            <a:endParaRPr lang="en-US" dirty="0"/>
          </a:p>
        </p:txBody>
      </p:sp>
      <p:pic>
        <p:nvPicPr>
          <p:cNvPr id="3" name="Picture 2">
            <a:extLst>
              <a:ext uri="{FF2B5EF4-FFF2-40B4-BE49-F238E27FC236}">
                <a16:creationId xmlns:a16="http://schemas.microsoft.com/office/drawing/2014/main" id="{D3C4E972-BB5D-4C80-842A-AECFC1829035}"/>
              </a:ext>
            </a:extLst>
          </p:cNvPr>
          <p:cNvPicPr>
            <a:picLocks noChangeAspect="1"/>
          </p:cNvPicPr>
          <p:nvPr/>
        </p:nvPicPr>
        <p:blipFill rotWithShape="1">
          <a:blip r:embed="rId2"/>
          <a:srcRect l="50000" t="13980" r="28834" b="41489"/>
          <a:stretch/>
        </p:blipFill>
        <p:spPr>
          <a:xfrm>
            <a:off x="1136342" y="2588208"/>
            <a:ext cx="3095152" cy="3662790"/>
          </a:xfrm>
          <a:prstGeom prst="rect">
            <a:avLst/>
          </a:prstGeom>
        </p:spPr>
      </p:pic>
      <p:pic>
        <p:nvPicPr>
          <p:cNvPr id="5" name="Picture 4">
            <a:extLst>
              <a:ext uri="{FF2B5EF4-FFF2-40B4-BE49-F238E27FC236}">
                <a16:creationId xmlns:a16="http://schemas.microsoft.com/office/drawing/2014/main" id="{5CBD7F7C-F54A-4392-BF17-8EC9626C17BF}"/>
              </a:ext>
            </a:extLst>
          </p:cNvPr>
          <p:cNvPicPr>
            <a:picLocks noChangeAspect="1"/>
          </p:cNvPicPr>
          <p:nvPr/>
        </p:nvPicPr>
        <p:blipFill rotWithShape="1">
          <a:blip r:embed="rId3"/>
          <a:srcRect l="28325" t="55470" r="50754"/>
          <a:stretch/>
        </p:blipFill>
        <p:spPr>
          <a:xfrm>
            <a:off x="8247356" y="2521256"/>
            <a:ext cx="2991971" cy="3582313"/>
          </a:xfrm>
          <a:prstGeom prst="rect">
            <a:avLst/>
          </a:prstGeom>
        </p:spPr>
      </p:pic>
      <p:pic>
        <p:nvPicPr>
          <p:cNvPr id="6" name="Picture 5">
            <a:extLst>
              <a:ext uri="{FF2B5EF4-FFF2-40B4-BE49-F238E27FC236}">
                <a16:creationId xmlns:a16="http://schemas.microsoft.com/office/drawing/2014/main" id="{3BF1C5CE-521F-4C58-8896-98D6CF209091}"/>
              </a:ext>
            </a:extLst>
          </p:cNvPr>
          <p:cNvPicPr>
            <a:picLocks noChangeAspect="1"/>
          </p:cNvPicPr>
          <p:nvPr/>
        </p:nvPicPr>
        <p:blipFill rotWithShape="1">
          <a:blip r:embed="rId3"/>
          <a:srcRect l="28471" t="5879" r="50608" b="44240"/>
          <a:stretch/>
        </p:blipFill>
        <p:spPr>
          <a:xfrm>
            <a:off x="4710888" y="2521256"/>
            <a:ext cx="2991971" cy="4012746"/>
          </a:xfrm>
          <a:prstGeom prst="rect">
            <a:avLst/>
          </a:prstGeom>
        </p:spPr>
      </p:pic>
    </p:spTree>
    <p:extLst>
      <p:ext uri="{BB962C8B-B14F-4D97-AF65-F5344CB8AC3E}">
        <p14:creationId xmlns:p14="http://schemas.microsoft.com/office/powerpoint/2010/main" val="1621931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608120" y="278415"/>
            <a:ext cx="8003220" cy="1485900"/>
          </a:xfrm>
        </p:spPr>
        <p:txBody>
          <a:bodyPr>
            <a:normAutofit/>
          </a:bodyPr>
          <a:lstStyle/>
          <a:p>
            <a:r>
              <a:rPr lang="en-US" dirty="0"/>
              <a:t>Results: All the data of the study along with figures, tables and/or graphs</a:t>
            </a:r>
          </a:p>
        </p:txBody>
      </p:sp>
      <p:pic>
        <p:nvPicPr>
          <p:cNvPr id="3" name="Picture 2">
            <a:extLst>
              <a:ext uri="{FF2B5EF4-FFF2-40B4-BE49-F238E27FC236}">
                <a16:creationId xmlns:a16="http://schemas.microsoft.com/office/drawing/2014/main" id="{B4F7653E-D352-45AE-BBC0-62C6062FB992}"/>
              </a:ext>
            </a:extLst>
          </p:cNvPr>
          <p:cNvPicPr>
            <a:picLocks noChangeAspect="1"/>
          </p:cNvPicPr>
          <p:nvPr/>
        </p:nvPicPr>
        <p:blipFill rotWithShape="1">
          <a:blip r:embed="rId2"/>
          <a:srcRect l="28398" t="8148" r="29005" b="75793"/>
          <a:stretch/>
        </p:blipFill>
        <p:spPr>
          <a:xfrm>
            <a:off x="1384916" y="2077374"/>
            <a:ext cx="5193438" cy="1101324"/>
          </a:xfrm>
          <a:prstGeom prst="rect">
            <a:avLst/>
          </a:prstGeom>
        </p:spPr>
      </p:pic>
      <p:pic>
        <p:nvPicPr>
          <p:cNvPr id="5" name="Picture 4">
            <a:extLst>
              <a:ext uri="{FF2B5EF4-FFF2-40B4-BE49-F238E27FC236}">
                <a16:creationId xmlns:a16="http://schemas.microsoft.com/office/drawing/2014/main" id="{EEC84379-D350-45A0-9D99-B83A4E9A3178}"/>
              </a:ext>
            </a:extLst>
          </p:cNvPr>
          <p:cNvPicPr>
            <a:picLocks noChangeAspect="1"/>
          </p:cNvPicPr>
          <p:nvPr/>
        </p:nvPicPr>
        <p:blipFill rotWithShape="1">
          <a:blip r:embed="rId2"/>
          <a:srcRect l="28253" t="50000" r="30024" b="1"/>
          <a:stretch/>
        </p:blipFill>
        <p:spPr>
          <a:xfrm>
            <a:off x="6684886" y="2529891"/>
            <a:ext cx="5086905" cy="3429000"/>
          </a:xfrm>
          <a:prstGeom prst="rect">
            <a:avLst/>
          </a:prstGeom>
        </p:spPr>
      </p:pic>
      <p:pic>
        <p:nvPicPr>
          <p:cNvPr id="6" name="Picture 5">
            <a:extLst>
              <a:ext uri="{FF2B5EF4-FFF2-40B4-BE49-F238E27FC236}">
                <a16:creationId xmlns:a16="http://schemas.microsoft.com/office/drawing/2014/main" id="{ED252997-34F8-4618-8F41-A3F8BA255DDA}"/>
              </a:ext>
            </a:extLst>
          </p:cNvPr>
          <p:cNvPicPr>
            <a:picLocks noChangeAspect="1"/>
          </p:cNvPicPr>
          <p:nvPr/>
        </p:nvPicPr>
        <p:blipFill rotWithShape="1">
          <a:blip r:embed="rId3"/>
          <a:srcRect l="27961" t="30291" r="51000" b="18058"/>
          <a:stretch/>
        </p:blipFill>
        <p:spPr>
          <a:xfrm>
            <a:off x="3701988" y="3223951"/>
            <a:ext cx="2565055" cy="3542191"/>
          </a:xfrm>
          <a:prstGeom prst="rect">
            <a:avLst/>
          </a:prstGeom>
        </p:spPr>
      </p:pic>
    </p:spTree>
    <p:extLst>
      <p:ext uri="{BB962C8B-B14F-4D97-AF65-F5344CB8AC3E}">
        <p14:creationId xmlns:p14="http://schemas.microsoft.com/office/powerpoint/2010/main" val="187428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652508" y="209054"/>
            <a:ext cx="7674746" cy="1485900"/>
          </a:xfrm>
        </p:spPr>
        <p:txBody>
          <a:bodyPr>
            <a:normAutofit fontScale="90000"/>
          </a:bodyPr>
          <a:lstStyle/>
          <a:p>
            <a:r>
              <a:rPr lang="en-US" dirty="0"/>
              <a:t>Discussion: The interpretation of the results and implications of the study.</a:t>
            </a:r>
            <a:br>
              <a:rPr lang="en-US" dirty="0"/>
            </a:br>
            <a:br>
              <a:rPr lang="en-US" dirty="0"/>
            </a:br>
            <a:endParaRPr lang="en-US" dirty="0"/>
          </a:p>
        </p:txBody>
      </p:sp>
      <p:pic>
        <p:nvPicPr>
          <p:cNvPr id="5" name="Picture 4">
            <a:extLst>
              <a:ext uri="{FF2B5EF4-FFF2-40B4-BE49-F238E27FC236}">
                <a16:creationId xmlns:a16="http://schemas.microsoft.com/office/drawing/2014/main" id="{6A570DA2-8CEE-4298-BD22-28237C2A5725}"/>
              </a:ext>
            </a:extLst>
          </p:cNvPr>
          <p:cNvPicPr>
            <a:picLocks noChangeAspect="1"/>
          </p:cNvPicPr>
          <p:nvPr/>
        </p:nvPicPr>
        <p:blipFill rotWithShape="1">
          <a:blip r:embed="rId2"/>
          <a:srcRect l="28398" t="35999" r="30243" b="11327"/>
          <a:stretch/>
        </p:blipFill>
        <p:spPr>
          <a:xfrm>
            <a:off x="2308194" y="1968190"/>
            <a:ext cx="6533964" cy="4680756"/>
          </a:xfrm>
          <a:prstGeom prst="rect">
            <a:avLst/>
          </a:prstGeom>
        </p:spPr>
      </p:pic>
    </p:spTree>
    <p:extLst>
      <p:ext uri="{BB962C8B-B14F-4D97-AF65-F5344CB8AC3E}">
        <p14:creationId xmlns:p14="http://schemas.microsoft.com/office/powerpoint/2010/main" val="210683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2271-6DB2-4523-890A-BE578D84E7A7}"/>
              </a:ext>
            </a:extLst>
          </p:cNvPr>
          <p:cNvSpPr>
            <a:spLocks noGrp="1"/>
          </p:cNvSpPr>
          <p:nvPr>
            <p:ph type="title"/>
          </p:nvPr>
        </p:nvSpPr>
        <p:spPr>
          <a:xfrm>
            <a:off x="1052085" y="218593"/>
            <a:ext cx="7665788" cy="1049235"/>
          </a:xfrm>
        </p:spPr>
        <p:txBody>
          <a:bodyPr/>
          <a:lstStyle/>
          <a:p>
            <a:r>
              <a:rPr lang="en-US" dirty="0"/>
              <a:t>Limitations, Implications, Conclusions (in the Discussion)</a:t>
            </a:r>
          </a:p>
        </p:txBody>
      </p:sp>
      <p:pic>
        <p:nvPicPr>
          <p:cNvPr id="4" name="Picture 3">
            <a:extLst>
              <a:ext uri="{FF2B5EF4-FFF2-40B4-BE49-F238E27FC236}">
                <a16:creationId xmlns:a16="http://schemas.microsoft.com/office/drawing/2014/main" id="{55E394AC-5B7E-4B03-95DC-0FAC616FFEEF}"/>
              </a:ext>
            </a:extLst>
          </p:cNvPr>
          <p:cNvPicPr>
            <a:picLocks noChangeAspect="1"/>
          </p:cNvPicPr>
          <p:nvPr/>
        </p:nvPicPr>
        <p:blipFill rotWithShape="1">
          <a:blip r:embed="rId2"/>
          <a:srcRect l="48495" t="33778" r="29879" b="46537"/>
          <a:stretch/>
        </p:blipFill>
        <p:spPr>
          <a:xfrm>
            <a:off x="1518081" y="2171699"/>
            <a:ext cx="4445259" cy="2276013"/>
          </a:xfrm>
          <a:prstGeom prst="rect">
            <a:avLst/>
          </a:prstGeom>
        </p:spPr>
      </p:pic>
      <p:pic>
        <p:nvPicPr>
          <p:cNvPr id="5" name="Picture 4">
            <a:extLst>
              <a:ext uri="{FF2B5EF4-FFF2-40B4-BE49-F238E27FC236}">
                <a16:creationId xmlns:a16="http://schemas.microsoft.com/office/drawing/2014/main" id="{352CFB98-D681-443D-B8DD-8512C6CA3E5C}"/>
              </a:ext>
            </a:extLst>
          </p:cNvPr>
          <p:cNvPicPr>
            <a:picLocks noChangeAspect="1"/>
          </p:cNvPicPr>
          <p:nvPr/>
        </p:nvPicPr>
        <p:blipFill rotWithShape="1">
          <a:blip r:embed="rId3"/>
          <a:srcRect l="28107" t="25631" r="51088" b="11716"/>
          <a:stretch/>
        </p:blipFill>
        <p:spPr>
          <a:xfrm>
            <a:off x="6163087" y="1518082"/>
            <a:ext cx="4206031" cy="7124788"/>
          </a:xfrm>
          <a:prstGeom prst="rect">
            <a:avLst/>
          </a:prstGeom>
        </p:spPr>
      </p:pic>
    </p:spTree>
    <p:extLst>
      <p:ext uri="{BB962C8B-B14F-4D97-AF65-F5344CB8AC3E}">
        <p14:creationId xmlns:p14="http://schemas.microsoft.com/office/powerpoint/2010/main" val="29618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543755" y="161337"/>
            <a:ext cx="6884633" cy="1485900"/>
          </a:xfrm>
        </p:spPr>
        <p:txBody>
          <a:bodyPr>
            <a:normAutofit fontScale="90000"/>
          </a:bodyPr>
          <a:lstStyle/>
          <a:p>
            <a:r>
              <a:rPr lang="en-US" dirty="0"/>
              <a:t>References/Bibliography: Citations of sources from where the information was obtained.</a:t>
            </a:r>
            <a:br>
              <a:rPr lang="en-US" dirty="0"/>
            </a:br>
            <a:br>
              <a:rPr lang="en-US" dirty="0"/>
            </a:br>
            <a:endParaRPr lang="en-US" dirty="0"/>
          </a:p>
        </p:txBody>
      </p:sp>
      <p:pic>
        <p:nvPicPr>
          <p:cNvPr id="3" name="Picture 2">
            <a:extLst>
              <a:ext uri="{FF2B5EF4-FFF2-40B4-BE49-F238E27FC236}">
                <a16:creationId xmlns:a16="http://schemas.microsoft.com/office/drawing/2014/main" id="{430A6400-220B-421C-A6C3-136B9EDD2232}"/>
              </a:ext>
            </a:extLst>
          </p:cNvPr>
          <p:cNvPicPr>
            <a:picLocks noChangeAspect="1"/>
          </p:cNvPicPr>
          <p:nvPr/>
        </p:nvPicPr>
        <p:blipFill rotWithShape="1">
          <a:blip r:embed="rId2"/>
          <a:srcRect l="28617" t="20889" r="28641" b="33204"/>
          <a:stretch/>
        </p:blipFill>
        <p:spPr>
          <a:xfrm>
            <a:off x="2024107" y="2136682"/>
            <a:ext cx="7547821" cy="4559981"/>
          </a:xfrm>
          <a:prstGeom prst="rect">
            <a:avLst/>
          </a:prstGeom>
        </p:spPr>
      </p:pic>
    </p:spTree>
    <p:extLst>
      <p:ext uri="{BB962C8B-B14F-4D97-AF65-F5344CB8AC3E}">
        <p14:creationId xmlns:p14="http://schemas.microsoft.com/office/powerpoint/2010/main" val="36951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49235"/>
          </a:xfrm>
        </p:spPr>
        <p:txBody>
          <a:bodyPr>
            <a:normAutofit/>
          </a:bodyPr>
          <a:lstStyle/>
          <a:p>
            <a:r>
              <a:rPr lang="en-US" dirty="0"/>
              <a:t>Alternate Reading Order</a:t>
            </a:r>
            <a:br>
              <a:rPr lang="en-US" dirty="0"/>
            </a:br>
            <a:endParaRPr lang="en-US" dirty="0"/>
          </a:p>
        </p:txBody>
      </p:sp>
      <p:graphicFrame>
        <p:nvGraphicFramePr>
          <p:cNvPr id="7" name="Content Placeholder 2">
            <a:extLst>
              <a:ext uri="{FF2B5EF4-FFF2-40B4-BE49-F238E27FC236}">
                <a16:creationId xmlns:a16="http://schemas.microsoft.com/office/drawing/2014/main" id="{B36D4596-456E-44F8-9D36-4C80CDA61CD4}"/>
              </a:ext>
            </a:extLst>
          </p:cNvPr>
          <p:cNvGraphicFramePr>
            <a:graphicFrameLocks noGrp="1"/>
          </p:cNvGraphicFramePr>
          <p:nvPr>
            <p:ph idx="1"/>
            <p:extLst>
              <p:ext uri="{D42A27DB-BD31-4B8C-83A1-F6EECF244321}">
                <p14:modId xmlns:p14="http://schemas.microsoft.com/office/powerpoint/2010/main" val="292282083"/>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87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8983-5560-4275-A8D2-323F49F79694}"/>
              </a:ext>
            </a:extLst>
          </p:cNvPr>
          <p:cNvSpPr>
            <a:spLocks noGrp="1"/>
          </p:cNvSpPr>
          <p:nvPr>
            <p:ph type="title"/>
          </p:nvPr>
        </p:nvSpPr>
        <p:spPr>
          <a:xfrm>
            <a:off x="634833" y="334002"/>
            <a:ext cx="9603275" cy="1049235"/>
          </a:xfrm>
        </p:spPr>
        <p:txBody>
          <a:bodyPr/>
          <a:lstStyle/>
          <a:p>
            <a:r>
              <a:rPr lang="en-US" dirty="0"/>
              <a:t>Questions To GUIDE Your Reading</a:t>
            </a:r>
          </a:p>
        </p:txBody>
      </p:sp>
      <p:sp>
        <p:nvSpPr>
          <p:cNvPr id="3" name="Content Placeholder 2">
            <a:extLst>
              <a:ext uri="{FF2B5EF4-FFF2-40B4-BE49-F238E27FC236}">
                <a16:creationId xmlns:a16="http://schemas.microsoft.com/office/drawing/2014/main" id="{B615CC46-3115-41F6-902E-F0A3F9A40787}"/>
              </a:ext>
            </a:extLst>
          </p:cNvPr>
          <p:cNvSpPr>
            <a:spLocks noGrp="1"/>
          </p:cNvSpPr>
          <p:nvPr>
            <p:ph idx="1"/>
          </p:nvPr>
        </p:nvSpPr>
        <p:spPr>
          <a:xfrm>
            <a:off x="426128" y="1853754"/>
            <a:ext cx="10404629" cy="4254083"/>
          </a:xfrm>
        </p:spPr>
        <p:txBody>
          <a:bodyPr numCol="2">
            <a:normAutofit fontScale="85000" lnSpcReduction="10000"/>
          </a:bodyPr>
          <a:lstStyle/>
          <a:p>
            <a:r>
              <a:rPr lang="en-US" b="1" dirty="0"/>
              <a:t>Introduction: </a:t>
            </a:r>
            <a:r>
              <a:rPr lang="en-US" dirty="0"/>
              <a:t>What is the purpose of the article?</a:t>
            </a:r>
          </a:p>
          <a:p>
            <a:pPr lvl="1"/>
            <a:r>
              <a:rPr lang="en-US" dirty="0"/>
              <a:t>What specifically is the article is addressing?</a:t>
            </a:r>
          </a:p>
          <a:p>
            <a:pPr lvl="1"/>
            <a:r>
              <a:rPr lang="en-US" dirty="0"/>
              <a:t> Why is this an interesting or worthwhile topic/phenomenon to research?</a:t>
            </a:r>
          </a:p>
          <a:p>
            <a:pPr lvl="1"/>
            <a:r>
              <a:rPr lang="en-US" dirty="0"/>
              <a:t> What is already known about this topic/phenomenon? </a:t>
            </a:r>
          </a:p>
          <a:p>
            <a:pPr lvl="1"/>
            <a:r>
              <a:rPr lang="en-US" dirty="0"/>
              <a:t>Where are the gaps in contemporary knowledge or understanding of this topic/phenomenon? </a:t>
            </a:r>
          </a:p>
          <a:p>
            <a:pPr lvl="1"/>
            <a:r>
              <a:rPr lang="en-US" dirty="0"/>
              <a:t>What were the main independent variables (what the researchers manipulated) and dependent variables (what the researchers measured)?</a:t>
            </a:r>
          </a:p>
          <a:p>
            <a:r>
              <a:rPr lang="en-US" b="1" dirty="0"/>
              <a:t>Method</a:t>
            </a:r>
            <a:r>
              <a:rPr lang="en-US" dirty="0"/>
              <a:t>: What research techniques are used by the author(s)? </a:t>
            </a:r>
          </a:p>
          <a:p>
            <a:pPr lvl="1"/>
            <a:r>
              <a:rPr lang="en-US" dirty="0"/>
              <a:t>Is this qualitative or quantitative research?</a:t>
            </a:r>
          </a:p>
          <a:p>
            <a:r>
              <a:rPr lang="en-US" b="1" dirty="0"/>
              <a:t>Results:</a:t>
            </a:r>
            <a:r>
              <a:rPr lang="en-US" dirty="0"/>
              <a:t> What did the researchers find</a:t>
            </a:r>
          </a:p>
          <a:p>
            <a:pPr lvl="1"/>
            <a:r>
              <a:rPr lang="en-US" dirty="0"/>
              <a:t>How do the results relate to the predictions/hypotheses set out in the introduction (i.e., are they supported or not)? </a:t>
            </a:r>
          </a:p>
          <a:p>
            <a:pPr lvl="1"/>
            <a:r>
              <a:rPr lang="en-US" dirty="0"/>
              <a:t>Are the results reported and analyzed in an unbiased manner? </a:t>
            </a:r>
          </a:p>
          <a:p>
            <a:r>
              <a:rPr lang="en-US" b="1" dirty="0"/>
              <a:t>Discussion</a:t>
            </a:r>
            <a:r>
              <a:rPr lang="en-US" dirty="0"/>
              <a:t>: How do the authors interpret the findings? </a:t>
            </a:r>
          </a:p>
          <a:p>
            <a:pPr lvl="1"/>
            <a:r>
              <a:rPr lang="en-US" dirty="0"/>
              <a:t>Do the authors discuss implications of their findings for theory, or for the "real world"? </a:t>
            </a:r>
          </a:p>
          <a:p>
            <a:pPr lvl="1"/>
            <a:r>
              <a:rPr lang="en-US" dirty="0"/>
              <a:t>What suggestions are being made about future research into this topic/phenomenon</a:t>
            </a:r>
          </a:p>
          <a:p>
            <a:pPr lvl="1"/>
            <a:r>
              <a:rPr lang="en-US" dirty="0"/>
              <a:t>What limitations does the study have?</a:t>
            </a:r>
          </a:p>
        </p:txBody>
      </p:sp>
    </p:spTree>
    <p:extLst>
      <p:ext uri="{BB962C8B-B14F-4D97-AF65-F5344CB8AC3E}">
        <p14:creationId xmlns:p14="http://schemas.microsoft.com/office/powerpoint/2010/main" val="156238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D5949-63A5-4FD8-938C-FC076BA0884C}"/>
              </a:ext>
            </a:extLst>
          </p:cNvPr>
          <p:cNvSpPr>
            <a:spLocks noGrp="1"/>
          </p:cNvSpPr>
          <p:nvPr>
            <p:ph type="title"/>
          </p:nvPr>
        </p:nvSpPr>
        <p:spPr>
          <a:xfrm>
            <a:off x="963308" y="449412"/>
            <a:ext cx="9603275" cy="1049235"/>
          </a:xfrm>
        </p:spPr>
        <p:txBody>
          <a:bodyPr/>
          <a:lstStyle/>
          <a:p>
            <a:r>
              <a:rPr lang="en-US" dirty="0"/>
              <a:t>Instructions</a:t>
            </a:r>
          </a:p>
        </p:txBody>
      </p:sp>
      <p:sp>
        <p:nvSpPr>
          <p:cNvPr id="3" name="Content Placeholder 2">
            <a:extLst>
              <a:ext uri="{FF2B5EF4-FFF2-40B4-BE49-F238E27FC236}">
                <a16:creationId xmlns:a16="http://schemas.microsoft.com/office/drawing/2014/main" id="{E57E293E-8988-4991-826D-3CB306118B35}"/>
              </a:ext>
            </a:extLst>
          </p:cNvPr>
          <p:cNvSpPr>
            <a:spLocks noGrp="1"/>
          </p:cNvSpPr>
          <p:nvPr>
            <p:ph idx="1"/>
          </p:nvPr>
        </p:nvSpPr>
        <p:spPr>
          <a:xfrm>
            <a:off x="1451579" y="2015732"/>
            <a:ext cx="9603275" cy="4037749"/>
          </a:xfrm>
        </p:spPr>
        <p:txBody>
          <a:bodyPr>
            <a:normAutofit lnSpcReduction="10000"/>
          </a:bodyPr>
          <a:lstStyle/>
          <a:p>
            <a:r>
              <a:rPr lang="en-US" dirty="0"/>
              <a:t>Using the 4 peer-reviewed articles (</a:t>
            </a:r>
            <a:r>
              <a:rPr lang="en-US" u="sng" dirty="0"/>
              <a:t>other than the main article you submitted in Assignment #3</a:t>
            </a:r>
            <a:r>
              <a:rPr lang="en-US" dirty="0"/>
              <a:t>), read and take notes on each of the four supplemental articles.  Submit your notes. You will be graded on the relevancy of the article to your topic and for the thoroughness of your notes.</a:t>
            </a:r>
          </a:p>
          <a:p>
            <a:endParaRPr lang="en-US" dirty="0"/>
          </a:p>
          <a:p>
            <a:r>
              <a:rPr lang="en-US" dirty="0"/>
              <a:t> Notes should include the following:</a:t>
            </a:r>
          </a:p>
          <a:p>
            <a:pPr lvl="1"/>
            <a:r>
              <a:rPr lang="en-US" dirty="0"/>
              <a:t>Article reference information in correct APA format</a:t>
            </a:r>
          </a:p>
          <a:p>
            <a:pPr lvl="1"/>
            <a:r>
              <a:rPr lang="en-US" dirty="0"/>
              <a:t>Major results and key findings</a:t>
            </a:r>
          </a:p>
          <a:p>
            <a:pPr lvl="1"/>
            <a:r>
              <a:rPr lang="en-US" dirty="0"/>
              <a:t>Any quotes, methods, or other information that you may wish to use</a:t>
            </a:r>
          </a:p>
          <a:p>
            <a:r>
              <a:rPr lang="en-US" dirty="0"/>
              <a:t>Assignment #4 is worth 20 points</a:t>
            </a:r>
          </a:p>
          <a:p>
            <a:endParaRPr lang="en-US" dirty="0"/>
          </a:p>
        </p:txBody>
      </p:sp>
    </p:spTree>
    <p:extLst>
      <p:ext uri="{BB962C8B-B14F-4D97-AF65-F5344CB8AC3E}">
        <p14:creationId xmlns:p14="http://schemas.microsoft.com/office/powerpoint/2010/main" val="367208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170-6C34-4211-886E-055CE8D93C00}"/>
              </a:ext>
            </a:extLst>
          </p:cNvPr>
          <p:cNvSpPr>
            <a:spLocks noGrp="1"/>
          </p:cNvSpPr>
          <p:nvPr>
            <p:ph type="title"/>
          </p:nvPr>
        </p:nvSpPr>
        <p:spPr>
          <a:xfrm>
            <a:off x="1157324" y="345707"/>
            <a:ext cx="9603275" cy="1049235"/>
          </a:xfrm>
        </p:spPr>
        <p:txBody>
          <a:bodyPr/>
          <a:lstStyle/>
          <a:p>
            <a:r>
              <a:rPr lang="en-US" dirty="0"/>
              <a:t>Example</a:t>
            </a:r>
          </a:p>
        </p:txBody>
      </p:sp>
      <p:sp>
        <p:nvSpPr>
          <p:cNvPr id="3" name="Content Placeholder 2">
            <a:extLst>
              <a:ext uri="{FF2B5EF4-FFF2-40B4-BE49-F238E27FC236}">
                <a16:creationId xmlns:a16="http://schemas.microsoft.com/office/drawing/2014/main" id="{8C79A3D7-7464-4D12-8392-663C2CB2121B}"/>
              </a:ext>
            </a:extLst>
          </p:cNvPr>
          <p:cNvSpPr>
            <a:spLocks noGrp="1"/>
          </p:cNvSpPr>
          <p:nvPr>
            <p:ph idx="1"/>
          </p:nvPr>
        </p:nvSpPr>
        <p:spPr>
          <a:xfrm>
            <a:off x="1384425" y="1860953"/>
            <a:ext cx="7736809" cy="4199727"/>
          </a:xfrm>
          <a:solidFill>
            <a:schemeClr val="bg1"/>
          </a:solidFill>
        </p:spPr>
        <p:txBody>
          <a:bodyPr>
            <a:normAutofit fontScale="62500" lnSpcReduction="20000"/>
          </a:bodyPr>
          <a:lstStyle/>
          <a:p>
            <a:pPr marL="0" indent="0">
              <a:buNone/>
            </a:pPr>
            <a:r>
              <a:rPr lang="en-US" b="1" dirty="0"/>
              <a:t>Research question</a:t>
            </a:r>
            <a:r>
              <a:rPr lang="en-US" dirty="0"/>
              <a:t>: What type of recess activity and environment best helps elementary school students in school (academic and behavioral)?</a:t>
            </a:r>
          </a:p>
          <a:p>
            <a:pPr marL="0" indent="-457200">
              <a:buNone/>
            </a:pPr>
            <a:r>
              <a:rPr lang="en-US" dirty="0"/>
              <a:t>Berman, M. G., Jonides, J., &amp; Kaplan, S. (2008). The cognitive benefits of interacting with nature. </a:t>
            </a:r>
            <a:r>
              <a:rPr lang="en-US" i="1" dirty="0"/>
              <a:t>Psychological</a:t>
            </a:r>
            <a:br>
              <a:rPr lang="en-US" i="1" dirty="0"/>
            </a:br>
            <a:r>
              <a:rPr lang="en-US" i="1" dirty="0"/>
              <a:t>          Science</a:t>
            </a:r>
            <a:r>
              <a:rPr lang="en-US" dirty="0"/>
              <a:t>, 19, 1207-1212. http://dx.doi.org/10.1111/j.1467-9280.2008.02225.x</a:t>
            </a:r>
          </a:p>
          <a:p>
            <a:pPr marL="0" indent="0">
              <a:buNone/>
            </a:pPr>
            <a:r>
              <a:rPr lang="en-US" u="sng" dirty="0"/>
              <a:t>Major results and key findings: </a:t>
            </a:r>
            <a:endParaRPr lang="en-US" dirty="0"/>
          </a:p>
          <a:p>
            <a:pPr marL="0" indent="0">
              <a:buNone/>
            </a:pPr>
            <a:r>
              <a:rPr lang="en-US" dirty="0"/>
              <a:t>Digit span performance improved after walk (nature) compared to walk (urban), mood improved too but was no correlated with performance. Nature walks reported to be more refreshing on direct but not involuntary memory. </a:t>
            </a:r>
          </a:p>
          <a:p>
            <a:pPr marL="0" indent="0">
              <a:buNone/>
            </a:pPr>
            <a:r>
              <a:rPr lang="en-US" dirty="0"/>
              <a:t> </a:t>
            </a:r>
          </a:p>
          <a:p>
            <a:pPr marL="0" indent="0">
              <a:buNone/>
            </a:pPr>
            <a:r>
              <a:rPr lang="en-US" u="sng" dirty="0"/>
              <a:t>Other information: </a:t>
            </a:r>
            <a:endParaRPr lang="en-US" dirty="0"/>
          </a:p>
          <a:p>
            <a:pPr marL="0" indent="0">
              <a:buNone/>
            </a:pPr>
            <a:r>
              <a:rPr lang="en-US" dirty="0"/>
              <a:t> “To consider the availability of nature as merely an amenity fails to recognized the vital importance of nature in effective cognitive functioning.” Page 1121.</a:t>
            </a:r>
          </a:p>
          <a:p>
            <a:pPr marL="0" indent="0">
              <a:buNone/>
            </a:pPr>
            <a:r>
              <a:rPr lang="en-US" dirty="0"/>
              <a:t> Study 1: to determine how interactions with nature and urban environments affect cognitive performance.</a:t>
            </a:r>
          </a:p>
          <a:p>
            <a:pPr marL="0" lvl="0" indent="0">
              <a:buNone/>
            </a:pPr>
            <a:r>
              <a:rPr lang="en-US" dirty="0"/>
              <a:t> Study 2: (to test ART) to determine if interactions with nature improve only executive attention (directed) and not alerting or orienting (which require less cognitive control). </a:t>
            </a:r>
          </a:p>
        </p:txBody>
      </p:sp>
      <p:sp>
        <p:nvSpPr>
          <p:cNvPr id="11" name="Speech Bubble: Rectangle with Corners Rounded 10">
            <a:extLst>
              <a:ext uri="{FF2B5EF4-FFF2-40B4-BE49-F238E27FC236}">
                <a16:creationId xmlns:a16="http://schemas.microsoft.com/office/drawing/2014/main" id="{375E1326-E0F0-4720-8AE7-2BFC4449124E}"/>
              </a:ext>
            </a:extLst>
          </p:cNvPr>
          <p:cNvSpPr/>
          <p:nvPr/>
        </p:nvSpPr>
        <p:spPr>
          <a:xfrm>
            <a:off x="4305669" y="1134465"/>
            <a:ext cx="2494626" cy="584775"/>
          </a:xfrm>
          <a:prstGeom prst="wedgeRoundRectCallout">
            <a:avLst>
              <a:gd name="adj1" fmla="val -20477"/>
              <a:gd name="adj2" fmla="val 7956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7062445-83F4-4B08-9331-43DAAEDAA975}"/>
              </a:ext>
            </a:extLst>
          </p:cNvPr>
          <p:cNvSpPr txBox="1"/>
          <p:nvPr/>
        </p:nvSpPr>
        <p:spPr>
          <a:xfrm>
            <a:off x="4305669" y="1134466"/>
            <a:ext cx="2254929" cy="584775"/>
          </a:xfrm>
          <a:prstGeom prst="rect">
            <a:avLst/>
          </a:prstGeom>
          <a:noFill/>
        </p:spPr>
        <p:txBody>
          <a:bodyPr wrap="square" rtlCol="0">
            <a:spAutoFit/>
          </a:bodyPr>
          <a:lstStyle/>
          <a:p>
            <a:pPr algn="ctr"/>
            <a:r>
              <a:rPr lang="en-US" sz="1600" dirty="0"/>
              <a:t>My research question (stated clearly)</a:t>
            </a:r>
          </a:p>
        </p:txBody>
      </p:sp>
      <p:sp>
        <p:nvSpPr>
          <p:cNvPr id="15" name="Speech Bubble: Rectangle with Corners Rounded 14">
            <a:extLst>
              <a:ext uri="{FF2B5EF4-FFF2-40B4-BE49-F238E27FC236}">
                <a16:creationId xmlns:a16="http://schemas.microsoft.com/office/drawing/2014/main" id="{92D8DD66-7BDD-476B-8143-8992F0A72BA8}"/>
              </a:ext>
            </a:extLst>
          </p:cNvPr>
          <p:cNvSpPr/>
          <p:nvPr/>
        </p:nvSpPr>
        <p:spPr>
          <a:xfrm rot="16200000">
            <a:off x="132387" y="1960100"/>
            <a:ext cx="839235" cy="1063650"/>
          </a:xfrm>
          <a:prstGeom prst="wedgeRoundRectCallout">
            <a:avLst>
              <a:gd name="adj1" fmla="val -20477"/>
              <a:gd name="adj2" fmla="val 7956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56CB9BA-22C9-4E99-9C37-AFD3D73354E7}"/>
              </a:ext>
            </a:extLst>
          </p:cNvPr>
          <p:cNvSpPr txBox="1"/>
          <p:nvPr/>
        </p:nvSpPr>
        <p:spPr>
          <a:xfrm>
            <a:off x="20178" y="2199538"/>
            <a:ext cx="1137146" cy="584775"/>
          </a:xfrm>
          <a:prstGeom prst="rect">
            <a:avLst/>
          </a:prstGeom>
          <a:noFill/>
        </p:spPr>
        <p:txBody>
          <a:bodyPr wrap="square" rtlCol="0">
            <a:spAutoFit/>
          </a:bodyPr>
          <a:lstStyle/>
          <a:p>
            <a:r>
              <a:rPr lang="en-US" sz="1600" dirty="0"/>
              <a:t>APA Reference</a:t>
            </a:r>
          </a:p>
        </p:txBody>
      </p:sp>
      <p:sp>
        <p:nvSpPr>
          <p:cNvPr id="16" name="Speech Bubble: Rectangle with Corners Rounded 15">
            <a:extLst>
              <a:ext uri="{FF2B5EF4-FFF2-40B4-BE49-F238E27FC236}">
                <a16:creationId xmlns:a16="http://schemas.microsoft.com/office/drawing/2014/main" id="{1F8D30BF-190D-4255-A324-AAED554AFC76}"/>
              </a:ext>
            </a:extLst>
          </p:cNvPr>
          <p:cNvSpPr/>
          <p:nvPr/>
        </p:nvSpPr>
        <p:spPr>
          <a:xfrm rot="16200000" flipV="1">
            <a:off x="9819080" y="2047465"/>
            <a:ext cx="1714515" cy="1986939"/>
          </a:xfrm>
          <a:prstGeom prst="wedgeRoundRectCallout">
            <a:avLst>
              <a:gd name="adj1" fmla="val -20477"/>
              <a:gd name="adj2" fmla="val 7956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E84853A-145A-4091-BE77-3037C1E9A4D3}"/>
              </a:ext>
            </a:extLst>
          </p:cNvPr>
          <p:cNvSpPr txBox="1"/>
          <p:nvPr/>
        </p:nvSpPr>
        <p:spPr>
          <a:xfrm>
            <a:off x="9849369" y="2376438"/>
            <a:ext cx="1820438" cy="1323439"/>
          </a:xfrm>
          <a:prstGeom prst="rect">
            <a:avLst/>
          </a:prstGeom>
          <a:noFill/>
        </p:spPr>
        <p:txBody>
          <a:bodyPr wrap="square" rtlCol="0">
            <a:spAutoFit/>
          </a:bodyPr>
          <a:lstStyle/>
          <a:p>
            <a:r>
              <a:rPr lang="en-US" sz="1600" dirty="0"/>
              <a:t>Brief results, including condition info as it relates to my research question </a:t>
            </a:r>
          </a:p>
        </p:txBody>
      </p:sp>
      <p:sp>
        <p:nvSpPr>
          <p:cNvPr id="17" name="Speech Bubble: Rectangle with Corners Rounded 16">
            <a:extLst>
              <a:ext uri="{FF2B5EF4-FFF2-40B4-BE49-F238E27FC236}">
                <a16:creationId xmlns:a16="http://schemas.microsoft.com/office/drawing/2014/main" id="{8BA73CBB-85C6-43F9-AF02-BCCF66897B00}"/>
              </a:ext>
            </a:extLst>
          </p:cNvPr>
          <p:cNvSpPr/>
          <p:nvPr/>
        </p:nvSpPr>
        <p:spPr>
          <a:xfrm rot="16200000" flipV="1">
            <a:off x="9747765" y="4163215"/>
            <a:ext cx="1897477" cy="2027273"/>
          </a:xfrm>
          <a:prstGeom prst="wedgeRoundRectCallout">
            <a:avLst>
              <a:gd name="adj1" fmla="val -21413"/>
              <a:gd name="adj2" fmla="val 8000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4EB9AF7-A21B-4563-877F-8CC3FB967C99}"/>
              </a:ext>
            </a:extLst>
          </p:cNvPr>
          <p:cNvSpPr txBox="1"/>
          <p:nvPr/>
        </p:nvSpPr>
        <p:spPr>
          <a:xfrm>
            <a:off x="9849370" y="4228115"/>
            <a:ext cx="1820438" cy="1815882"/>
          </a:xfrm>
          <a:prstGeom prst="rect">
            <a:avLst/>
          </a:prstGeom>
          <a:noFill/>
        </p:spPr>
        <p:txBody>
          <a:bodyPr wrap="square" rtlCol="0">
            <a:spAutoFit/>
          </a:bodyPr>
          <a:lstStyle/>
          <a:p>
            <a:r>
              <a:rPr lang="en-US" sz="1600" dirty="0"/>
              <a:t>I really like this quote, I may want use it. I want to remember that this article had 2 studies with different outcomes</a:t>
            </a:r>
          </a:p>
        </p:txBody>
      </p:sp>
    </p:spTree>
    <p:extLst>
      <p:ext uri="{BB962C8B-B14F-4D97-AF65-F5344CB8AC3E}">
        <p14:creationId xmlns:p14="http://schemas.microsoft.com/office/powerpoint/2010/main" val="2046589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0EF0329-9F51-4527-A4DA-98F60244ABE4}"/>
              </a:ext>
            </a:extLst>
          </p:cNvPr>
          <p:cNvSpPr>
            <a:spLocks noGrp="1"/>
          </p:cNvSpPr>
          <p:nvPr>
            <p:ph type="title"/>
          </p:nvPr>
        </p:nvSpPr>
        <p:spPr>
          <a:xfrm>
            <a:off x="1451579" y="2303047"/>
            <a:ext cx="3272093" cy="2674198"/>
          </a:xfrm>
        </p:spPr>
        <p:txBody>
          <a:bodyPr anchor="t">
            <a:normAutofit/>
          </a:bodyPr>
          <a:lstStyle/>
          <a:p>
            <a:r>
              <a:rPr lang="en-US" dirty="0"/>
              <a:t>Formatting and Due Date</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E8820B5-B4EC-4576-8C30-911263C26B81}"/>
              </a:ext>
            </a:extLst>
          </p:cNvPr>
          <p:cNvGraphicFramePr>
            <a:graphicFrameLocks noGrp="1"/>
          </p:cNvGraphicFramePr>
          <p:nvPr>
            <p:ph idx="1"/>
            <p:extLst>
              <p:ext uri="{D42A27DB-BD31-4B8C-83A1-F6EECF244321}">
                <p14:modId xmlns:p14="http://schemas.microsoft.com/office/powerpoint/2010/main" val="1045306952"/>
              </p:ext>
            </p:extLst>
          </p:nvPr>
        </p:nvGraphicFramePr>
        <p:xfrm>
          <a:off x="5123252"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55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062" y="378390"/>
            <a:ext cx="9603275" cy="1049235"/>
          </a:xfrm>
        </p:spPr>
        <p:txBody>
          <a:bodyPr/>
          <a:lstStyle/>
          <a:p>
            <a:r>
              <a:rPr lang="en-US" dirty="0"/>
              <a:t>Pieces of a TYPICAL ARTICLE</a:t>
            </a:r>
          </a:p>
        </p:txBody>
      </p:sp>
      <p:sp>
        <p:nvSpPr>
          <p:cNvPr id="3" name="Content Placeholder 2"/>
          <p:cNvSpPr>
            <a:spLocks noGrp="1"/>
          </p:cNvSpPr>
          <p:nvPr>
            <p:ph idx="1"/>
          </p:nvPr>
        </p:nvSpPr>
        <p:spPr>
          <a:xfrm>
            <a:off x="1451579" y="2015732"/>
            <a:ext cx="9603275" cy="4037749"/>
          </a:xfrm>
        </p:spPr>
        <p:txBody>
          <a:bodyPr>
            <a:normAutofit/>
          </a:bodyPr>
          <a:lstStyle/>
          <a:p>
            <a:r>
              <a:rPr lang="en-US" dirty="0"/>
              <a:t>Title:  Topic and information about the authors.</a:t>
            </a:r>
          </a:p>
          <a:p>
            <a:r>
              <a:rPr lang="en-US" dirty="0"/>
              <a:t>Abstract:  Brief overview of the article.</a:t>
            </a:r>
          </a:p>
          <a:p>
            <a:r>
              <a:rPr lang="en-US" dirty="0"/>
              <a:t>Introduction:  Background information and statement of the research hypothesis.</a:t>
            </a:r>
          </a:p>
          <a:p>
            <a:r>
              <a:rPr lang="en-US" dirty="0"/>
              <a:t>Methods:  Details of how the study was conducted, procedures followed, instruments used and variables measured.</a:t>
            </a:r>
          </a:p>
          <a:p>
            <a:r>
              <a:rPr lang="en-US" dirty="0"/>
              <a:t>Results:  All the data of the study along with figures, tables and/or graphs.</a:t>
            </a:r>
          </a:p>
          <a:p>
            <a:r>
              <a:rPr lang="en-US" dirty="0"/>
              <a:t>Discussion:  The interpretation of the results and implications of the study.</a:t>
            </a:r>
          </a:p>
          <a:p>
            <a:r>
              <a:rPr lang="en-US" dirty="0"/>
              <a:t>References/Bibliography:  Citations of sources from where the information was obtained.</a:t>
            </a:r>
          </a:p>
          <a:p>
            <a:endParaRPr lang="en-US" dirty="0"/>
          </a:p>
        </p:txBody>
      </p:sp>
    </p:spTree>
    <p:extLst>
      <p:ext uri="{BB962C8B-B14F-4D97-AF65-F5344CB8AC3E}">
        <p14:creationId xmlns:p14="http://schemas.microsoft.com/office/powerpoint/2010/main" val="50451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0676D6-753A-46D8-9C96-88FE0A52383A}"/>
              </a:ext>
            </a:extLst>
          </p:cNvPr>
          <p:cNvPicPr>
            <a:picLocks noGrp="1" noChangeAspect="1"/>
          </p:cNvPicPr>
          <p:nvPr>
            <p:ph idx="1"/>
          </p:nvPr>
        </p:nvPicPr>
        <p:blipFill rotWithShape="1">
          <a:blip r:embed="rId2"/>
          <a:srcRect l="27934" t="31916" r="42785" b="39888"/>
          <a:stretch/>
        </p:blipFill>
        <p:spPr>
          <a:xfrm>
            <a:off x="5291090" y="2487967"/>
            <a:ext cx="6584500" cy="3566604"/>
          </a:xfrm>
          <a:prstGeom prst="rect">
            <a:avLst/>
          </a:prstGeom>
        </p:spPr>
      </p:pic>
      <p:sp>
        <p:nvSpPr>
          <p:cNvPr id="5" name="Title 1">
            <a:extLst>
              <a:ext uri="{FF2B5EF4-FFF2-40B4-BE49-F238E27FC236}">
                <a16:creationId xmlns:a16="http://schemas.microsoft.com/office/drawing/2014/main" id="{9AF322F2-A1C3-466C-829E-62A4058B0FB3}"/>
              </a:ext>
            </a:extLst>
          </p:cNvPr>
          <p:cNvSpPr txBox="1">
            <a:spLocks/>
          </p:cNvSpPr>
          <p:nvPr/>
        </p:nvSpPr>
        <p:spPr>
          <a:xfrm>
            <a:off x="962331" y="278811"/>
            <a:ext cx="7595744" cy="104923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Title: Topic and information about the authors.</a:t>
            </a:r>
          </a:p>
        </p:txBody>
      </p:sp>
    </p:spTree>
    <p:extLst>
      <p:ext uri="{BB962C8B-B14F-4D97-AF65-F5344CB8AC3E}">
        <p14:creationId xmlns:p14="http://schemas.microsoft.com/office/powerpoint/2010/main" val="1586894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962331" y="278811"/>
            <a:ext cx="7595744" cy="1049235"/>
          </a:xfrm>
        </p:spPr>
        <p:txBody>
          <a:bodyPr>
            <a:normAutofit/>
          </a:bodyPr>
          <a:lstStyle/>
          <a:p>
            <a:r>
              <a:rPr lang="en-US" dirty="0"/>
              <a:t>Title: Topic and information about the authors.</a:t>
            </a:r>
          </a:p>
        </p:txBody>
      </p:sp>
      <p:pic>
        <p:nvPicPr>
          <p:cNvPr id="4" name="Content Placeholder 3">
            <a:extLst>
              <a:ext uri="{FF2B5EF4-FFF2-40B4-BE49-F238E27FC236}">
                <a16:creationId xmlns:a16="http://schemas.microsoft.com/office/drawing/2014/main" id="{F00676D6-753A-46D8-9C96-88FE0A52383A}"/>
              </a:ext>
            </a:extLst>
          </p:cNvPr>
          <p:cNvPicPr>
            <a:picLocks noGrp="1" noChangeAspect="1"/>
          </p:cNvPicPr>
          <p:nvPr>
            <p:ph idx="1"/>
          </p:nvPr>
        </p:nvPicPr>
        <p:blipFill rotWithShape="1">
          <a:blip r:embed="rId2"/>
          <a:srcRect l="27934" t="31916" r="42785" b="39888"/>
          <a:stretch/>
        </p:blipFill>
        <p:spPr>
          <a:xfrm>
            <a:off x="5291090" y="2487967"/>
            <a:ext cx="6584500" cy="3566604"/>
          </a:xfrm>
          <a:prstGeom prst="rect">
            <a:avLst/>
          </a:prstGeom>
        </p:spPr>
      </p:pic>
      <p:sp>
        <p:nvSpPr>
          <p:cNvPr id="3" name="Rectangle 2">
            <a:extLst>
              <a:ext uri="{FF2B5EF4-FFF2-40B4-BE49-F238E27FC236}">
                <a16:creationId xmlns:a16="http://schemas.microsoft.com/office/drawing/2014/main" id="{F5D99A42-F0DA-458D-8AD5-053E5BEC7287}"/>
              </a:ext>
            </a:extLst>
          </p:cNvPr>
          <p:cNvSpPr/>
          <p:nvPr/>
        </p:nvSpPr>
        <p:spPr>
          <a:xfrm>
            <a:off x="7226423" y="2721005"/>
            <a:ext cx="2104008" cy="4327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699E5F5A-9E46-4CC4-A495-28E99CFEC937}"/>
              </a:ext>
            </a:extLst>
          </p:cNvPr>
          <p:cNvSpPr/>
          <p:nvPr/>
        </p:nvSpPr>
        <p:spPr>
          <a:xfrm>
            <a:off x="7804951" y="3153792"/>
            <a:ext cx="3025806" cy="4327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1A5807D9-D23E-4BAF-A5C3-88FF018A298A}"/>
              </a:ext>
            </a:extLst>
          </p:cNvPr>
          <p:cNvSpPr/>
          <p:nvPr/>
        </p:nvSpPr>
        <p:spPr>
          <a:xfrm>
            <a:off x="5763969" y="3584361"/>
            <a:ext cx="1992297" cy="4327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C6EF4D2E-9A9E-421C-BBE5-8B5DA89EF64B}"/>
              </a:ext>
            </a:extLst>
          </p:cNvPr>
          <p:cNvSpPr/>
          <p:nvPr/>
        </p:nvSpPr>
        <p:spPr>
          <a:xfrm>
            <a:off x="8980503" y="3584360"/>
            <a:ext cx="1992297" cy="4327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192F83DE-8538-4DE2-BBAA-A1088826C2B1}"/>
              </a:ext>
            </a:extLst>
          </p:cNvPr>
          <p:cNvSpPr/>
          <p:nvPr/>
        </p:nvSpPr>
        <p:spPr>
          <a:xfrm>
            <a:off x="5763968" y="3981634"/>
            <a:ext cx="4640661" cy="43278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15401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972186" y="383908"/>
            <a:ext cx="8154060" cy="1049235"/>
          </a:xfrm>
        </p:spPr>
        <p:txBody>
          <a:bodyPr>
            <a:normAutofit/>
          </a:bodyPr>
          <a:lstStyle/>
          <a:p>
            <a:r>
              <a:rPr lang="en-US" dirty="0"/>
              <a:t>Abstract: Brief overview of the article.</a:t>
            </a:r>
          </a:p>
        </p:txBody>
      </p:sp>
      <p:pic>
        <p:nvPicPr>
          <p:cNvPr id="6" name="Picture 5">
            <a:extLst>
              <a:ext uri="{FF2B5EF4-FFF2-40B4-BE49-F238E27FC236}">
                <a16:creationId xmlns:a16="http://schemas.microsoft.com/office/drawing/2014/main" id="{CC19969D-D3A3-49BE-AA0D-BA196E2F6A90}"/>
              </a:ext>
            </a:extLst>
          </p:cNvPr>
          <p:cNvPicPr>
            <a:picLocks noChangeAspect="1"/>
          </p:cNvPicPr>
          <p:nvPr/>
        </p:nvPicPr>
        <p:blipFill rotWithShape="1">
          <a:blip r:embed="rId2"/>
          <a:srcRect l="27961" t="26667" r="29441" b="51667"/>
          <a:stretch/>
        </p:blipFill>
        <p:spPr>
          <a:xfrm>
            <a:off x="841315" y="2780146"/>
            <a:ext cx="11077263" cy="3169328"/>
          </a:xfrm>
          <a:prstGeom prst="rect">
            <a:avLst/>
          </a:prstGeom>
        </p:spPr>
      </p:pic>
    </p:spTree>
    <p:extLst>
      <p:ext uri="{BB962C8B-B14F-4D97-AF65-F5344CB8AC3E}">
        <p14:creationId xmlns:p14="http://schemas.microsoft.com/office/powerpoint/2010/main" val="180226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6D6D-3906-4C9B-9E85-ACD03C7A1F54}"/>
              </a:ext>
            </a:extLst>
          </p:cNvPr>
          <p:cNvSpPr>
            <a:spLocks noGrp="1"/>
          </p:cNvSpPr>
          <p:nvPr>
            <p:ph type="title"/>
          </p:nvPr>
        </p:nvSpPr>
        <p:spPr>
          <a:xfrm>
            <a:off x="696978" y="240769"/>
            <a:ext cx="7133128" cy="1049235"/>
          </a:xfrm>
        </p:spPr>
        <p:txBody>
          <a:bodyPr>
            <a:normAutofit fontScale="90000"/>
          </a:bodyPr>
          <a:lstStyle/>
          <a:p>
            <a:r>
              <a:rPr lang="en-US" dirty="0"/>
              <a:t>Introduction: Background information and statement of the research hypothesis.</a:t>
            </a:r>
            <a:br>
              <a:rPr lang="en-US" dirty="0"/>
            </a:br>
            <a:endParaRPr lang="en-US" dirty="0"/>
          </a:p>
        </p:txBody>
      </p:sp>
      <p:pic>
        <p:nvPicPr>
          <p:cNvPr id="4" name="Picture 3">
            <a:extLst>
              <a:ext uri="{FF2B5EF4-FFF2-40B4-BE49-F238E27FC236}">
                <a16:creationId xmlns:a16="http://schemas.microsoft.com/office/drawing/2014/main" id="{87ED8179-EF26-48C8-B760-068DBB49FE58}"/>
              </a:ext>
            </a:extLst>
          </p:cNvPr>
          <p:cNvPicPr>
            <a:picLocks noChangeAspect="1"/>
          </p:cNvPicPr>
          <p:nvPr/>
        </p:nvPicPr>
        <p:blipFill rotWithShape="1">
          <a:blip r:embed="rId2"/>
          <a:srcRect l="26287" t="27006" r="27840" b="32216"/>
          <a:stretch/>
        </p:blipFill>
        <p:spPr>
          <a:xfrm>
            <a:off x="1864309" y="2475686"/>
            <a:ext cx="8282867" cy="4141545"/>
          </a:xfrm>
          <a:prstGeom prst="rect">
            <a:avLst/>
          </a:prstGeom>
        </p:spPr>
      </p:pic>
    </p:spTree>
    <p:extLst>
      <p:ext uri="{BB962C8B-B14F-4D97-AF65-F5344CB8AC3E}">
        <p14:creationId xmlns:p14="http://schemas.microsoft.com/office/powerpoint/2010/main" val="158422464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9889</TotalTime>
  <Words>846</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Gill Sans MT</vt:lpstr>
      <vt:lpstr>Gallery</vt:lpstr>
      <vt:lpstr>Lab Assignment # 4 Articles with Notes</vt:lpstr>
      <vt:lpstr>Instructions</vt:lpstr>
      <vt:lpstr>Example</vt:lpstr>
      <vt:lpstr>Formatting and Due Date</vt:lpstr>
      <vt:lpstr>Pieces of a TYPICAL ARTICLE</vt:lpstr>
      <vt:lpstr>PowerPoint Presentation</vt:lpstr>
      <vt:lpstr>Title: Topic and information about the authors.</vt:lpstr>
      <vt:lpstr>Abstract: Brief overview of the article.</vt:lpstr>
      <vt:lpstr>Introduction: Background information and statement of the research hypothesis. </vt:lpstr>
      <vt:lpstr>Hypothesis (in the Introduction)</vt:lpstr>
      <vt:lpstr>Methods: Details of how  the study was conducted,  procedures followed, instruments  used and variables measured. </vt:lpstr>
      <vt:lpstr>Results: All the data of the study along with figures, tables and/or graphs</vt:lpstr>
      <vt:lpstr>Discussion: The interpretation of the results and implications of the study.  </vt:lpstr>
      <vt:lpstr>Limitations, Implications, Conclusions (in the Discussion)</vt:lpstr>
      <vt:lpstr>References/Bibliography: Citations of sources from where the information was obtained.  </vt:lpstr>
      <vt:lpstr>Alternate Reading Order </vt:lpstr>
      <vt:lpstr>Questions To GUIDE Your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Assignment # 4 Articles with Notes</dc:title>
  <dc:creator>Mandy Small</dc:creator>
  <cp:lastModifiedBy>Mandy Small</cp:lastModifiedBy>
  <cp:revision>4</cp:revision>
  <dcterms:created xsi:type="dcterms:W3CDTF">2020-09-17T19:25:11Z</dcterms:created>
  <dcterms:modified xsi:type="dcterms:W3CDTF">2021-02-17T00:40:25Z</dcterms:modified>
</cp:coreProperties>
</file>